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D22FFF-DDA2-49B9-8310-A2EC8E05F293}" v="447" dt="2020-12-16T10:51:25.3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6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ek MbreW Federowicz" userId="13bf31afeb85047d" providerId="Windows Live" clId="Web-{75D22FFF-DDA2-49B9-8310-A2EC8E05F293}"/>
    <pc:docChg chg="addSld modSld addMainMaster delMainMaster">
      <pc:chgData name="Tomek MbreW Federowicz" userId="13bf31afeb85047d" providerId="Windows Live" clId="Web-{75D22FFF-DDA2-49B9-8310-A2EC8E05F293}" dt="2020-12-16T10:51:25.350" v="440" actId="20577"/>
      <pc:docMkLst>
        <pc:docMk/>
      </pc:docMkLst>
      <pc:sldChg chg="addSp modSp mod setBg modClrScheme chgLayout">
        <pc:chgData name="Tomek MbreW Federowicz" userId="13bf31afeb85047d" providerId="Windows Live" clId="Web-{75D22FFF-DDA2-49B9-8310-A2EC8E05F293}" dt="2020-12-16T10:36:38.744" v="23" actId="1076"/>
        <pc:sldMkLst>
          <pc:docMk/>
          <pc:sldMk cId="650317164" sldId="256"/>
        </pc:sldMkLst>
        <pc:spChg chg="mod">
          <ac:chgData name="Tomek MbreW Federowicz" userId="13bf31afeb85047d" providerId="Windows Live" clId="Web-{75D22FFF-DDA2-49B9-8310-A2EC8E05F293}" dt="2020-12-16T10:35:35.836" v="18"/>
          <ac:spMkLst>
            <pc:docMk/>
            <pc:sldMk cId="650317164" sldId="256"/>
            <ac:spMk id="2" creationId="{00000000-0000-0000-0000-000000000000}"/>
          </ac:spMkLst>
        </pc:spChg>
        <pc:spChg chg="mod">
          <ac:chgData name="Tomek MbreW Federowicz" userId="13bf31afeb85047d" providerId="Windows Live" clId="Web-{75D22FFF-DDA2-49B9-8310-A2EC8E05F293}" dt="2020-12-16T10:36:38.744" v="23" actId="1076"/>
          <ac:spMkLst>
            <pc:docMk/>
            <pc:sldMk cId="650317164" sldId="256"/>
            <ac:spMk id="3" creationId="{00000000-0000-0000-0000-000000000000}"/>
          </ac:spMkLst>
        </pc:spChg>
        <pc:spChg chg="add">
          <ac:chgData name="Tomek MbreW Federowicz" userId="13bf31afeb85047d" providerId="Windows Live" clId="Web-{75D22FFF-DDA2-49B9-8310-A2EC8E05F293}" dt="2020-12-16T10:35:35.836" v="18"/>
          <ac:spMkLst>
            <pc:docMk/>
            <pc:sldMk cId="650317164" sldId="256"/>
            <ac:spMk id="8" creationId="{8B646C36-EEEC-4D52-8E8E-206F4CD8A3DA}"/>
          </ac:spMkLst>
        </pc:spChg>
        <pc:spChg chg="add">
          <ac:chgData name="Tomek MbreW Federowicz" userId="13bf31afeb85047d" providerId="Windows Live" clId="Web-{75D22FFF-DDA2-49B9-8310-A2EC8E05F293}" dt="2020-12-16T10:35:35.836" v="18"/>
          <ac:spMkLst>
            <pc:docMk/>
            <pc:sldMk cId="650317164" sldId="256"/>
            <ac:spMk id="14" creationId="{D649D88F-3460-4C52-888E-001C62B26EE5}"/>
          </ac:spMkLst>
        </pc:spChg>
        <pc:spChg chg="add">
          <ac:chgData name="Tomek MbreW Federowicz" userId="13bf31afeb85047d" providerId="Windows Live" clId="Web-{75D22FFF-DDA2-49B9-8310-A2EC8E05F293}" dt="2020-12-16T10:35:35.836" v="18"/>
          <ac:spMkLst>
            <pc:docMk/>
            <pc:sldMk cId="650317164" sldId="256"/>
            <ac:spMk id="16" creationId="{A2B5CBEA-F125-49B6-8335-227C325B112B}"/>
          </ac:spMkLst>
        </pc:spChg>
        <pc:spChg chg="add">
          <ac:chgData name="Tomek MbreW Federowicz" userId="13bf31afeb85047d" providerId="Windows Live" clId="Web-{75D22FFF-DDA2-49B9-8310-A2EC8E05F293}" dt="2020-12-16T10:35:35.836" v="18"/>
          <ac:spMkLst>
            <pc:docMk/>
            <pc:sldMk cId="650317164" sldId="256"/>
            <ac:spMk id="18" creationId="{217DD14E-3BC7-413D-B4AB-B92EED2F57C5}"/>
          </ac:spMkLst>
        </pc:spChg>
        <pc:spChg chg="add">
          <ac:chgData name="Tomek MbreW Federowicz" userId="13bf31afeb85047d" providerId="Windows Live" clId="Web-{75D22FFF-DDA2-49B9-8310-A2EC8E05F293}" dt="2020-12-16T10:35:35.836" v="18"/>
          <ac:spMkLst>
            <pc:docMk/>
            <pc:sldMk cId="650317164" sldId="256"/>
            <ac:spMk id="27" creationId="{4FB204DF-284E-45F6-A017-79A4DF57BCCB}"/>
          </ac:spMkLst>
        </pc:spChg>
        <pc:spChg chg="add">
          <ac:chgData name="Tomek MbreW Federowicz" userId="13bf31afeb85047d" providerId="Windows Live" clId="Web-{75D22FFF-DDA2-49B9-8310-A2EC8E05F293}" dt="2020-12-16T10:35:35.836" v="18"/>
          <ac:spMkLst>
            <pc:docMk/>
            <pc:sldMk cId="650317164" sldId="256"/>
            <ac:spMk id="29" creationId="{6908275D-177E-42F2-8887-134AFE8B70CC}"/>
          </ac:spMkLst>
        </pc:spChg>
        <pc:spChg chg="add">
          <ac:chgData name="Tomek MbreW Federowicz" userId="13bf31afeb85047d" providerId="Windows Live" clId="Web-{75D22FFF-DDA2-49B9-8310-A2EC8E05F293}" dt="2020-12-16T10:35:35.836" v="18"/>
          <ac:spMkLst>
            <pc:docMk/>
            <pc:sldMk cId="650317164" sldId="256"/>
            <ac:spMk id="31" creationId="{4D1A5E71-B6B6-486A-8CDC-C7ABD9B903F6}"/>
          </ac:spMkLst>
        </pc:spChg>
        <pc:spChg chg="add">
          <ac:chgData name="Tomek MbreW Federowicz" userId="13bf31afeb85047d" providerId="Windows Live" clId="Web-{75D22FFF-DDA2-49B9-8310-A2EC8E05F293}" dt="2020-12-16T10:35:35.836" v="18"/>
          <ac:spMkLst>
            <pc:docMk/>
            <pc:sldMk cId="650317164" sldId="256"/>
            <ac:spMk id="33" creationId="{E32B36D4-0C87-4882-A12C-18A91DBAE28D}"/>
          </ac:spMkLst>
        </pc:spChg>
        <pc:grpChg chg="add">
          <ac:chgData name="Tomek MbreW Federowicz" userId="13bf31afeb85047d" providerId="Windows Live" clId="Web-{75D22FFF-DDA2-49B9-8310-A2EC8E05F293}" dt="2020-12-16T10:35:35.836" v="18"/>
          <ac:grpSpMkLst>
            <pc:docMk/>
            <pc:sldMk cId="650317164" sldId="256"/>
            <ac:grpSpMk id="10" creationId="{E7E9D86A-D513-48F9-851A-5F3725E80003}"/>
          </ac:grpSpMkLst>
        </pc:grpChg>
        <pc:grpChg chg="add">
          <ac:chgData name="Tomek MbreW Federowicz" userId="13bf31afeb85047d" providerId="Windows Live" clId="Web-{75D22FFF-DDA2-49B9-8310-A2EC8E05F293}" dt="2020-12-16T10:35:35.836" v="18"/>
          <ac:grpSpMkLst>
            <pc:docMk/>
            <pc:sldMk cId="650317164" sldId="256"/>
            <ac:grpSpMk id="20" creationId="{FB9739EB-7F66-433D-841F-AB3CD18700B7}"/>
          </ac:grpSpMkLst>
        </pc:grpChg>
      </pc:sldChg>
      <pc:sldChg chg="addSp delSp modSp new mod setBg">
        <pc:chgData name="Tomek MbreW Federowicz" userId="13bf31afeb85047d" providerId="Windows Live" clId="Web-{75D22FFF-DDA2-49B9-8310-A2EC8E05F293}" dt="2020-12-16T10:39:21.358" v="89" actId="20577"/>
        <pc:sldMkLst>
          <pc:docMk/>
          <pc:sldMk cId="2446438271" sldId="257"/>
        </pc:sldMkLst>
        <pc:spChg chg="mod">
          <ac:chgData name="Tomek MbreW Federowicz" userId="13bf31afeb85047d" providerId="Windows Live" clId="Web-{75D22FFF-DDA2-49B9-8310-A2EC8E05F293}" dt="2020-12-16T10:38:46.951" v="86" actId="1076"/>
          <ac:spMkLst>
            <pc:docMk/>
            <pc:sldMk cId="2446438271" sldId="257"/>
            <ac:spMk id="2" creationId="{821110D5-55F2-4459-98DC-5BC79B901B90}"/>
          </ac:spMkLst>
        </pc:spChg>
        <pc:spChg chg="del">
          <ac:chgData name="Tomek MbreW Federowicz" userId="13bf31afeb85047d" providerId="Windows Live" clId="Web-{75D22FFF-DDA2-49B9-8310-A2EC8E05F293}" dt="2020-12-16T10:38:10.825" v="83"/>
          <ac:spMkLst>
            <pc:docMk/>
            <pc:sldMk cId="2446438271" sldId="257"/>
            <ac:spMk id="3" creationId="{0C12C492-CED3-44E0-A7ED-657D7C5CDE4B}"/>
          </ac:spMkLst>
        </pc:spChg>
        <pc:spChg chg="mod">
          <ac:chgData name="Tomek MbreW Federowicz" userId="13bf31afeb85047d" providerId="Windows Live" clId="Web-{75D22FFF-DDA2-49B9-8310-A2EC8E05F293}" dt="2020-12-16T10:39:21.358" v="89" actId="20577"/>
          <ac:spMkLst>
            <pc:docMk/>
            <pc:sldMk cId="2446438271" sldId="257"/>
            <ac:spMk id="4" creationId="{6E5CABCD-7F29-4DEA-85F9-612801A7120E}"/>
          </ac:spMkLst>
        </pc:spChg>
        <pc:spChg chg="add">
          <ac:chgData name="Tomek MbreW Federowicz" userId="13bf31afeb85047d" providerId="Windows Live" clId="Web-{75D22FFF-DDA2-49B9-8310-A2EC8E05F293}" dt="2020-12-16T10:38:32.998" v="84"/>
          <ac:spMkLst>
            <pc:docMk/>
            <pc:sldMk cId="2446438271" sldId="257"/>
            <ac:spMk id="17" creationId="{104332FF-8349-42A5-B5C8-5EE3825CE252}"/>
          </ac:spMkLst>
        </pc:spChg>
        <pc:spChg chg="add">
          <ac:chgData name="Tomek MbreW Federowicz" userId="13bf31afeb85047d" providerId="Windows Live" clId="Web-{75D22FFF-DDA2-49B9-8310-A2EC8E05F293}" dt="2020-12-16T10:38:32.998" v="84"/>
          <ac:spMkLst>
            <pc:docMk/>
            <pc:sldMk cId="2446438271" sldId="257"/>
            <ac:spMk id="19" creationId="{5A0118C5-4F8D-4CF4-BADD-53FEACC6C42A}"/>
          </ac:spMkLst>
        </pc:spChg>
        <pc:grpChg chg="add">
          <ac:chgData name="Tomek MbreW Federowicz" userId="13bf31afeb85047d" providerId="Windows Live" clId="Web-{75D22FFF-DDA2-49B9-8310-A2EC8E05F293}" dt="2020-12-16T10:38:32.998" v="84"/>
          <ac:grpSpMkLst>
            <pc:docMk/>
            <pc:sldMk cId="2446438271" sldId="257"/>
            <ac:grpSpMk id="10" creationId="{8997F1B7-1EE7-4EA5-A5A4-866F9A810C9F}"/>
          </ac:grpSpMkLst>
        </pc:grpChg>
        <pc:grpChg chg="add">
          <ac:chgData name="Tomek MbreW Federowicz" userId="13bf31afeb85047d" providerId="Windows Live" clId="Web-{75D22FFF-DDA2-49B9-8310-A2EC8E05F293}" dt="2020-12-16T10:38:32.998" v="84"/>
          <ac:grpSpMkLst>
            <pc:docMk/>
            <pc:sldMk cId="2446438271" sldId="257"/>
            <ac:grpSpMk id="21" creationId="{268C940D-4516-4630-B49F-65C1A82FEA0C}"/>
          </ac:grpSpMkLst>
        </pc:grpChg>
        <pc:grpChg chg="add">
          <ac:chgData name="Tomek MbreW Federowicz" userId="13bf31afeb85047d" providerId="Windows Live" clId="Web-{75D22FFF-DDA2-49B9-8310-A2EC8E05F293}" dt="2020-12-16T10:38:32.998" v="84"/>
          <ac:grpSpMkLst>
            <pc:docMk/>
            <pc:sldMk cId="2446438271" sldId="257"/>
            <ac:grpSpMk id="25" creationId="{C93F2521-5FCA-4EE4-ADB9-C71AB81B8875}"/>
          </ac:grpSpMkLst>
        </pc:grpChg>
        <pc:grpChg chg="add">
          <ac:chgData name="Tomek MbreW Federowicz" userId="13bf31afeb85047d" providerId="Windows Live" clId="Web-{75D22FFF-DDA2-49B9-8310-A2EC8E05F293}" dt="2020-12-16T10:38:32.998" v="84"/>
          <ac:grpSpMkLst>
            <pc:docMk/>
            <pc:sldMk cId="2446438271" sldId="257"/>
            <ac:grpSpMk id="33" creationId="{2B7E220D-70BE-46E1-87EA-9239C10828D4}"/>
          </ac:grpSpMkLst>
        </pc:grpChg>
        <pc:picChg chg="add mod ord modCrop">
          <ac:chgData name="Tomek MbreW Federowicz" userId="13bf31afeb85047d" providerId="Windows Live" clId="Web-{75D22FFF-DDA2-49B9-8310-A2EC8E05F293}" dt="2020-12-16T10:38:32.998" v="84"/>
          <ac:picMkLst>
            <pc:docMk/>
            <pc:sldMk cId="2446438271" sldId="257"/>
            <ac:picMk id="5" creationId="{6FB9E45F-E8EE-40DD-B628-96994BCFCDDE}"/>
          </ac:picMkLst>
        </pc:picChg>
      </pc:sldChg>
      <pc:sldChg chg="addSp delSp modSp new">
        <pc:chgData name="Tomek MbreW Federowicz" userId="13bf31afeb85047d" providerId="Windows Live" clId="Web-{75D22FFF-DDA2-49B9-8310-A2EC8E05F293}" dt="2020-12-16T10:41:14.862" v="136" actId="1076"/>
        <pc:sldMkLst>
          <pc:docMk/>
          <pc:sldMk cId="2407723437" sldId="258"/>
        </pc:sldMkLst>
        <pc:spChg chg="del">
          <ac:chgData name="Tomek MbreW Federowicz" userId="13bf31afeb85047d" providerId="Windows Live" clId="Web-{75D22FFF-DDA2-49B9-8310-A2EC8E05F293}" dt="2020-12-16T10:39:59.641" v="128"/>
          <ac:spMkLst>
            <pc:docMk/>
            <pc:sldMk cId="2407723437" sldId="258"/>
            <ac:spMk id="2" creationId="{12EA5B45-4858-4182-A043-0C7F38F1357C}"/>
          </ac:spMkLst>
        </pc:spChg>
        <pc:spChg chg="del">
          <ac:chgData name="Tomek MbreW Federowicz" userId="13bf31afeb85047d" providerId="Windows Live" clId="Web-{75D22FFF-DDA2-49B9-8310-A2EC8E05F293}" dt="2020-12-16T10:41:09.315" v="131"/>
          <ac:spMkLst>
            <pc:docMk/>
            <pc:sldMk cId="2407723437" sldId="258"/>
            <ac:spMk id="3" creationId="{AC73C986-2ABD-4017-9C25-58E0267A03A6}"/>
          </ac:spMkLst>
        </pc:spChg>
        <pc:spChg chg="mod">
          <ac:chgData name="Tomek MbreW Federowicz" userId="13bf31afeb85047d" providerId="Windows Live" clId="Web-{75D22FFF-DDA2-49B9-8310-A2EC8E05F293}" dt="2020-12-16T10:40:05.797" v="130" actId="1076"/>
          <ac:spMkLst>
            <pc:docMk/>
            <pc:sldMk cId="2407723437" sldId="258"/>
            <ac:spMk id="4" creationId="{82817E74-D586-4945-9967-DC78720BE4E0}"/>
          </ac:spMkLst>
        </pc:spChg>
        <pc:picChg chg="add mod ord">
          <ac:chgData name="Tomek MbreW Federowicz" userId="13bf31afeb85047d" providerId="Windows Live" clId="Web-{75D22FFF-DDA2-49B9-8310-A2EC8E05F293}" dt="2020-12-16T10:41:14.862" v="136" actId="1076"/>
          <ac:picMkLst>
            <pc:docMk/>
            <pc:sldMk cId="2407723437" sldId="258"/>
            <ac:picMk id="5" creationId="{3826209C-FD18-4D08-89BB-C7A1999B8B32}"/>
          </ac:picMkLst>
        </pc:picChg>
      </pc:sldChg>
      <pc:sldChg chg="addSp delSp modSp new">
        <pc:chgData name="Tomek MbreW Federowicz" userId="13bf31afeb85047d" providerId="Windows Live" clId="Web-{75D22FFF-DDA2-49B9-8310-A2EC8E05F293}" dt="2020-12-16T10:44:06.086" v="238" actId="1076"/>
        <pc:sldMkLst>
          <pc:docMk/>
          <pc:sldMk cId="2130211076" sldId="259"/>
        </pc:sldMkLst>
        <pc:spChg chg="mod">
          <ac:chgData name="Tomek MbreW Federowicz" userId="13bf31afeb85047d" providerId="Windows Live" clId="Web-{75D22FFF-DDA2-49B9-8310-A2EC8E05F293}" dt="2020-12-16T10:43:22.929" v="236" actId="1076"/>
          <ac:spMkLst>
            <pc:docMk/>
            <pc:sldMk cId="2130211076" sldId="259"/>
            <ac:spMk id="2" creationId="{92FA84D2-1098-41C0-A9F3-473CC52C6A8D}"/>
          </ac:spMkLst>
        </pc:spChg>
        <pc:spChg chg="del">
          <ac:chgData name="Tomek MbreW Federowicz" userId="13bf31afeb85047d" providerId="Windows Live" clId="Web-{75D22FFF-DDA2-49B9-8310-A2EC8E05F293}" dt="2020-12-16T10:44:00.680" v="237"/>
          <ac:spMkLst>
            <pc:docMk/>
            <pc:sldMk cId="2130211076" sldId="259"/>
            <ac:spMk id="3" creationId="{90384399-6683-4037-A1B7-566965BEAEE3}"/>
          </ac:spMkLst>
        </pc:spChg>
        <pc:spChg chg="mod">
          <ac:chgData name="Tomek MbreW Federowicz" userId="13bf31afeb85047d" providerId="Windows Live" clId="Web-{75D22FFF-DDA2-49B9-8310-A2EC8E05F293}" dt="2020-12-16T10:43:20.991" v="235" actId="1076"/>
          <ac:spMkLst>
            <pc:docMk/>
            <pc:sldMk cId="2130211076" sldId="259"/>
            <ac:spMk id="4" creationId="{FBECCBEC-D545-4F94-BF01-417559F53645}"/>
          </ac:spMkLst>
        </pc:spChg>
        <pc:picChg chg="add mod ord">
          <ac:chgData name="Tomek MbreW Federowicz" userId="13bf31afeb85047d" providerId="Windows Live" clId="Web-{75D22FFF-DDA2-49B9-8310-A2EC8E05F293}" dt="2020-12-16T10:44:06.086" v="238" actId="1076"/>
          <ac:picMkLst>
            <pc:docMk/>
            <pc:sldMk cId="2130211076" sldId="259"/>
            <ac:picMk id="5" creationId="{0C86C043-045B-4DCA-9630-C2F719EF8088}"/>
          </ac:picMkLst>
        </pc:picChg>
      </pc:sldChg>
      <pc:sldChg chg="addSp delSp modSp new mod setBg">
        <pc:chgData name="Tomek MbreW Federowicz" userId="13bf31afeb85047d" providerId="Windows Live" clId="Web-{75D22FFF-DDA2-49B9-8310-A2EC8E05F293}" dt="2020-12-16T10:46:06.293" v="258" actId="1076"/>
        <pc:sldMkLst>
          <pc:docMk/>
          <pc:sldMk cId="3736512662" sldId="260"/>
        </pc:sldMkLst>
        <pc:spChg chg="mod">
          <ac:chgData name="Tomek MbreW Federowicz" userId="13bf31afeb85047d" providerId="Windows Live" clId="Web-{75D22FFF-DDA2-49B9-8310-A2EC8E05F293}" dt="2020-12-16T10:46:06.293" v="258" actId="1076"/>
          <ac:spMkLst>
            <pc:docMk/>
            <pc:sldMk cId="3736512662" sldId="260"/>
            <ac:spMk id="2" creationId="{86CD8030-1670-41D2-A3B9-F7E4AA60ECAB}"/>
          </ac:spMkLst>
        </pc:spChg>
        <pc:spChg chg="del">
          <ac:chgData name="Tomek MbreW Federowicz" userId="13bf31afeb85047d" providerId="Windows Live" clId="Web-{75D22FFF-DDA2-49B9-8310-A2EC8E05F293}" dt="2020-12-16T10:45:45.043" v="251"/>
          <ac:spMkLst>
            <pc:docMk/>
            <pc:sldMk cId="3736512662" sldId="260"/>
            <ac:spMk id="3" creationId="{6928F110-9632-4537-80D8-F48029706727}"/>
          </ac:spMkLst>
        </pc:spChg>
        <pc:spChg chg="mod">
          <ac:chgData name="Tomek MbreW Federowicz" userId="13bf31afeb85047d" providerId="Windows Live" clId="Web-{75D22FFF-DDA2-49B9-8310-A2EC8E05F293}" dt="2020-12-16T10:46:03.606" v="257" actId="1076"/>
          <ac:spMkLst>
            <pc:docMk/>
            <pc:sldMk cId="3736512662" sldId="260"/>
            <ac:spMk id="4" creationId="{83F4F562-41E3-40D7-8C47-8640A0BA2986}"/>
          </ac:spMkLst>
        </pc:spChg>
        <pc:spChg chg="add">
          <ac:chgData name="Tomek MbreW Federowicz" userId="13bf31afeb85047d" providerId="Windows Live" clId="Web-{75D22FFF-DDA2-49B9-8310-A2EC8E05F293}" dt="2020-12-16T10:45:53.355" v="254"/>
          <ac:spMkLst>
            <pc:docMk/>
            <pc:sldMk cId="3736512662" sldId="260"/>
            <ac:spMk id="17" creationId="{104332FF-8349-42A5-B5C8-5EE3825CE252}"/>
          </ac:spMkLst>
        </pc:spChg>
        <pc:spChg chg="add">
          <ac:chgData name="Tomek MbreW Federowicz" userId="13bf31afeb85047d" providerId="Windows Live" clId="Web-{75D22FFF-DDA2-49B9-8310-A2EC8E05F293}" dt="2020-12-16T10:45:53.355" v="254"/>
          <ac:spMkLst>
            <pc:docMk/>
            <pc:sldMk cId="3736512662" sldId="260"/>
            <ac:spMk id="19" creationId="{5A0118C5-4F8D-4CF4-BADD-53FEACC6C42A}"/>
          </ac:spMkLst>
        </pc:spChg>
        <pc:spChg chg="add">
          <ac:chgData name="Tomek MbreW Federowicz" userId="13bf31afeb85047d" providerId="Windows Live" clId="Web-{75D22FFF-DDA2-49B9-8310-A2EC8E05F293}" dt="2020-12-16T10:45:53.355" v="254"/>
          <ac:spMkLst>
            <pc:docMk/>
            <pc:sldMk cId="3736512662" sldId="260"/>
            <ac:spMk id="29" creationId="{D9FE21DE-050D-4E27-A007-AAE4EF8427F1}"/>
          </ac:spMkLst>
        </pc:spChg>
        <pc:spChg chg="add">
          <ac:chgData name="Tomek MbreW Federowicz" userId="13bf31afeb85047d" providerId="Windows Live" clId="Web-{75D22FFF-DDA2-49B9-8310-A2EC8E05F293}" dt="2020-12-16T10:45:53.355" v="254"/>
          <ac:spMkLst>
            <pc:docMk/>
            <pc:sldMk cId="3736512662" sldId="260"/>
            <ac:spMk id="31" creationId="{77EF10EC-D135-4F55-A642-AFA283DD9640}"/>
          </ac:spMkLst>
        </pc:spChg>
        <pc:grpChg chg="add">
          <ac:chgData name="Tomek MbreW Federowicz" userId="13bf31afeb85047d" providerId="Windows Live" clId="Web-{75D22FFF-DDA2-49B9-8310-A2EC8E05F293}" dt="2020-12-16T10:45:53.355" v="254"/>
          <ac:grpSpMkLst>
            <pc:docMk/>
            <pc:sldMk cId="3736512662" sldId="260"/>
            <ac:grpSpMk id="10" creationId="{8997F1B7-1EE7-4EA5-A5A4-866F9A810C9F}"/>
          </ac:grpSpMkLst>
        </pc:grpChg>
        <pc:grpChg chg="add">
          <ac:chgData name="Tomek MbreW Federowicz" userId="13bf31afeb85047d" providerId="Windows Live" clId="Web-{75D22FFF-DDA2-49B9-8310-A2EC8E05F293}" dt="2020-12-16T10:45:53.355" v="254"/>
          <ac:grpSpMkLst>
            <pc:docMk/>
            <pc:sldMk cId="3736512662" sldId="260"/>
            <ac:grpSpMk id="21" creationId="{35C37387-FC74-4DFB-841A-B7688148CD05}"/>
          </ac:grpSpMkLst>
        </pc:grpChg>
        <pc:grpChg chg="add">
          <ac:chgData name="Tomek MbreW Federowicz" userId="13bf31afeb85047d" providerId="Windows Live" clId="Web-{75D22FFF-DDA2-49B9-8310-A2EC8E05F293}" dt="2020-12-16T10:45:53.355" v="254"/>
          <ac:grpSpMkLst>
            <pc:docMk/>
            <pc:sldMk cId="3736512662" sldId="260"/>
            <ac:grpSpMk id="25" creationId="{CD0F749C-1D4C-430F-B946-6DAF4C30982D}"/>
          </ac:grpSpMkLst>
        </pc:grpChg>
        <pc:grpChg chg="add">
          <ac:chgData name="Tomek MbreW Federowicz" userId="13bf31afeb85047d" providerId="Windows Live" clId="Web-{75D22FFF-DDA2-49B9-8310-A2EC8E05F293}" dt="2020-12-16T10:45:53.355" v="254"/>
          <ac:grpSpMkLst>
            <pc:docMk/>
            <pc:sldMk cId="3736512662" sldId="260"/>
            <ac:grpSpMk id="33" creationId="{89D47E22-F192-4DEC-AE19-484993AE8598}"/>
          </ac:grpSpMkLst>
        </pc:grpChg>
        <pc:grpChg chg="add">
          <ac:chgData name="Tomek MbreW Federowicz" userId="13bf31afeb85047d" providerId="Windows Live" clId="Web-{75D22FFF-DDA2-49B9-8310-A2EC8E05F293}" dt="2020-12-16T10:45:53.355" v="254"/>
          <ac:grpSpMkLst>
            <pc:docMk/>
            <pc:sldMk cId="3736512662" sldId="260"/>
            <ac:grpSpMk id="48" creationId="{8546F01E-28C6-4D97-ACC0-50485CD546E4}"/>
          </ac:grpSpMkLst>
        </pc:grpChg>
        <pc:picChg chg="add mod ord">
          <ac:chgData name="Tomek MbreW Federowicz" userId="13bf31afeb85047d" providerId="Windows Live" clId="Web-{75D22FFF-DDA2-49B9-8310-A2EC8E05F293}" dt="2020-12-16T10:45:59.934" v="256" actId="14100"/>
          <ac:picMkLst>
            <pc:docMk/>
            <pc:sldMk cId="3736512662" sldId="260"/>
            <ac:picMk id="5" creationId="{7D9D3326-FF74-4CCE-BE39-14ECA2BE7D1B}"/>
          </ac:picMkLst>
        </pc:picChg>
      </pc:sldChg>
      <pc:sldChg chg="addSp delSp modSp new">
        <pc:chgData name="Tomek MbreW Federowicz" userId="13bf31afeb85047d" providerId="Windows Live" clId="Web-{75D22FFF-DDA2-49B9-8310-A2EC8E05F293}" dt="2020-12-16T10:49:07.330" v="364" actId="20577"/>
        <pc:sldMkLst>
          <pc:docMk/>
          <pc:sldMk cId="2445253247" sldId="261"/>
        </pc:sldMkLst>
        <pc:spChg chg="mod">
          <ac:chgData name="Tomek MbreW Federowicz" userId="13bf31afeb85047d" providerId="Windows Live" clId="Web-{75D22FFF-DDA2-49B9-8310-A2EC8E05F293}" dt="2020-12-16T10:48:14.532" v="360" actId="1076"/>
          <ac:spMkLst>
            <pc:docMk/>
            <pc:sldMk cId="2445253247" sldId="261"/>
            <ac:spMk id="2" creationId="{5CDE796E-DFF8-4333-AD9D-9372DDB5B3BE}"/>
          </ac:spMkLst>
        </pc:spChg>
        <pc:spChg chg="del">
          <ac:chgData name="Tomek MbreW Federowicz" userId="13bf31afeb85047d" providerId="Windows Live" clId="Web-{75D22FFF-DDA2-49B9-8310-A2EC8E05F293}" dt="2020-12-16T10:48:53.205" v="361"/>
          <ac:spMkLst>
            <pc:docMk/>
            <pc:sldMk cId="2445253247" sldId="261"/>
            <ac:spMk id="3" creationId="{6C216BF0-4C8E-437C-B32C-6C4EAFB6548C}"/>
          </ac:spMkLst>
        </pc:spChg>
        <pc:spChg chg="mod">
          <ac:chgData name="Tomek MbreW Federowicz" userId="13bf31afeb85047d" providerId="Windows Live" clId="Web-{75D22FFF-DDA2-49B9-8310-A2EC8E05F293}" dt="2020-12-16T10:49:07.330" v="364" actId="20577"/>
          <ac:spMkLst>
            <pc:docMk/>
            <pc:sldMk cId="2445253247" sldId="261"/>
            <ac:spMk id="4" creationId="{AC4B5E3D-DEFB-4003-851E-66CDF1AAC565}"/>
          </ac:spMkLst>
        </pc:spChg>
        <pc:picChg chg="add mod ord">
          <ac:chgData name="Tomek MbreW Federowicz" userId="13bf31afeb85047d" providerId="Windows Live" clId="Web-{75D22FFF-DDA2-49B9-8310-A2EC8E05F293}" dt="2020-12-16T10:48:53.205" v="361"/>
          <ac:picMkLst>
            <pc:docMk/>
            <pc:sldMk cId="2445253247" sldId="261"/>
            <ac:picMk id="5" creationId="{104B5F9F-C651-4703-8D39-F73C3E897A83}"/>
          </ac:picMkLst>
        </pc:picChg>
      </pc:sldChg>
      <pc:sldChg chg="addSp delSp modSp new mod setBg">
        <pc:chgData name="Tomek MbreW Federowicz" userId="13bf31afeb85047d" providerId="Windows Live" clId="Web-{75D22FFF-DDA2-49B9-8310-A2EC8E05F293}" dt="2020-12-16T10:51:25.350" v="439" actId="20577"/>
        <pc:sldMkLst>
          <pc:docMk/>
          <pc:sldMk cId="2618778794" sldId="262"/>
        </pc:sldMkLst>
        <pc:spChg chg="mod ord">
          <ac:chgData name="Tomek MbreW Federowicz" userId="13bf31afeb85047d" providerId="Windows Live" clId="Web-{75D22FFF-DDA2-49B9-8310-A2EC8E05F293}" dt="2020-12-16T10:51:25.350" v="439" actId="20577"/>
          <ac:spMkLst>
            <pc:docMk/>
            <pc:sldMk cId="2618778794" sldId="262"/>
            <ac:spMk id="2" creationId="{72233BBF-A3CF-42F8-83D2-B2D530E40660}"/>
          </ac:spMkLst>
        </pc:spChg>
        <pc:spChg chg="del">
          <ac:chgData name="Tomek MbreW Federowicz" userId="13bf31afeb85047d" providerId="Windows Live" clId="Web-{75D22FFF-DDA2-49B9-8310-A2EC8E05F293}" dt="2020-12-16T10:50:57.240" v="424"/>
          <ac:spMkLst>
            <pc:docMk/>
            <pc:sldMk cId="2618778794" sldId="262"/>
            <ac:spMk id="3" creationId="{CCAA962B-6D7D-4707-9D14-44E787E6C6F9}"/>
          </ac:spMkLst>
        </pc:spChg>
        <pc:spChg chg="mod">
          <ac:chgData name="Tomek MbreW Federowicz" userId="13bf31afeb85047d" providerId="Windows Live" clId="Web-{75D22FFF-DDA2-49B9-8310-A2EC8E05F293}" dt="2020-12-16T10:51:11.897" v="426"/>
          <ac:spMkLst>
            <pc:docMk/>
            <pc:sldMk cId="2618778794" sldId="262"/>
            <ac:spMk id="4" creationId="{A8E3CD30-9686-4F0B-98C0-AEF140AFE72A}"/>
          </ac:spMkLst>
        </pc:spChg>
        <pc:spChg chg="add">
          <ac:chgData name="Tomek MbreW Federowicz" userId="13bf31afeb85047d" providerId="Windows Live" clId="Web-{75D22FFF-DDA2-49B9-8310-A2EC8E05F293}" dt="2020-12-16T10:51:11.897" v="426"/>
          <ac:spMkLst>
            <pc:docMk/>
            <pc:sldMk cId="2618778794" sldId="262"/>
            <ac:spMk id="17" creationId="{104332FF-8349-42A5-B5C8-5EE3825CE252}"/>
          </ac:spMkLst>
        </pc:spChg>
        <pc:spChg chg="add">
          <ac:chgData name="Tomek MbreW Federowicz" userId="13bf31afeb85047d" providerId="Windows Live" clId="Web-{75D22FFF-DDA2-49B9-8310-A2EC8E05F293}" dt="2020-12-16T10:51:11.897" v="426"/>
          <ac:spMkLst>
            <pc:docMk/>
            <pc:sldMk cId="2618778794" sldId="262"/>
            <ac:spMk id="19" creationId="{5A0118C5-4F8D-4CF4-BADD-53FEACC6C42A}"/>
          </ac:spMkLst>
        </pc:spChg>
        <pc:spChg chg="add">
          <ac:chgData name="Tomek MbreW Federowicz" userId="13bf31afeb85047d" providerId="Windows Live" clId="Web-{75D22FFF-DDA2-49B9-8310-A2EC8E05F293}" dt="2020-12-16T10:51:11.897" v="426"/>
          <ac:spMkLst>
            <pc:docMk/>
            <pc:sldMk cId="2618778794" sldId="262"/>
            <ac:spMk id="21" creationId="{EAED1919-54A1-41C9-B30B-A3FF3F58E38B}"/>
          </ac:spMkLst>
        </pc:spChg>
        <pc:spChg chg="add">
          <ac:chgData name="Tomek MbreW Federowicz" userId="13bf31afeb85047d" providerId="Windows Live" clId="Web-{75D22FFF-DDA2-49B9-8310-A2EC8E05F293}" dt="2020-12-16T10:51:11.897" v="426"/>
          <ac:spMkLst>
            <pc:docMk/>
            <pc:sldMk cId="2618778794" sldId="262"/>
            <ac:spMk id="27" creationId="{FFFEB18F-F81F-4CED-BE64-EB888A77C3B8}"/>
          </ac:spMkLst>
        </pc:spChg>
        <pc:grpChg chg="add">
          <ac:chgData name="Tomek MbreW Federowicz" userId="13bf31afeb85047d" providerId="Windows Live" clId="Web-{75D22FFF-DDA2-49B9-8310-A2EC8E05F293}" dt="2020-12-16T10:51:11.897" v="426"/>
          <ac:grpSpMkLst>
            <pc:docMk/>
            <pc:sldMk cId="2618778794" sldId="262"/>
            <ac:grpSpMk id="10" creationId="{8997F1B7-1EE7-4EA5-A5A4-866F9A810C9F}"/>
          </ac:grpSpMkLst>
        </pc:grpChg>
        <pc:grpChg chg="add">
          <ac:chgData name="Tomek MbreW Federowicz" userId="13bf31afeb85047d" providerId="Windows Live" clId="Web-{75D22FFF-DDA2-49B9-8310-A2EC8E05F293}" dt="2020-12-16T10:51:11.897" v="426"/>
          <ac:grpSpMkLst>
            <pc:docMk/>
            <pc:sldMk cId="2618778794" sldId="262"/>
            <ac:grpSpMk id="23" creationId="{C4751043-2EE3-4222-9979-8E61D93DA8DC}"/>
          </ac:grpSpMkLst>
        </pc:grpChg>
        <pc:grpChg chg="add">
          <ac:chgData name="Tomek MbreW Federowicz" userId="13bf31afeb85047d" providerId="Windows Live" clId="Web-{75D22FFF-DDA2-49B9-8310-A2EC8E05F293}" dt="2020-12-16T10:51:11.897" v="426"/>
          <ac:grpSpMkLst>
            <pc:docMk/>
            <pc:sldMk cId="2618778794" sldId="262"/>
            <ac:grpSpMk id="29" creationId="{00E015F5-1A99-4E40-BC3D-7707802996B5}"/>
          </ac:grpSpMkLst>
        </pc:grpChg>
        <pc:grpChg chg="add">
          <ac:chgData name="Tomek MbreW Federowicz" userId="13bf31afeb85047d" providerId="Windows Live" clId="Web-{75D22FFF-DDA2-49B9-8310-A2EC8E05F293}" dt="2020-12-16T10:51:11.897" v="426"/>
          <ac:grpSpMkLst>
            <pc:docMk/>
            <pc:sldMk cId="2618778794" sldId="262"/>
            <ac:grpSpMk id="33" creationId="{5468B3A9-705E-43C3-A742-0619B0D8F2EE}"/>
          </ac:grpSpMkLst>
        </pc:grpChg>
        <pc:picChg chg="add mod ord">
          <ac:chgData name="Tomek MbreW Federowicz" userId="13bf31afeb85047d" providerId="Windows Live" clId="Web-{75D22FFF-DDA2-49B9-8310-A2EC8E05F293}" dt="2020-12-16T10:51:11.897" v="426"/>
          <ac:picMkLst>
            <pc:docMk/>
            <pc:sldMk cId="2618778794" sldId="262"/>
            <ac:picMk id="5" creationId="{6B53ACC4-4A2F-48F7-ACEF-8DAFA079B974}"/>
          </ac:picMkLst>
        </pc:picChg>
      </pc:sldChg>
      <pc:sldMasterChg chg="del delSldLayout">
        <pc:chgData name="Tomek MbreW Federowicz" userId="13bf31afeb85047d" providerId="Windows Live" clId="Web-{75D22FFF-DDA2-49B9-8310-A2EC8E05F293}" dt="2020-12-16T10:35:35.836" v="18"/>
        <pc:sldMasterMkLst>
          <pc:docMk/>
          <pc:sldMasterMk cId="3926633689" sldId="2147483648"/>
        </pc:sldMasterMkLst>
        <pc:sldLayoutChg chg="del">
          <pc:chgData name="Tomek MbreW Federowicz" userId="13bf31afeb85047d" providerId="Windows Live" clId="Web-{75D22FFF-DDA2-49B9-8310-A2EC8E05F293}" dt="2020-12-16T10:35:35.836" v="18"/>
          <pc:sldLayoutMkLst>
            <pc:docMk/>
            <pc:sldMasterMk cId="3926633689" sldId="2147483648"/>
            <pc:sldLayoutMk cId="3391757436" sldId="2147483649"/>
          </pc:sldLayoutMkLst>
        </pc:sldLayoutChg>
        <pc:sldLayoutChg chg="del">
          <pc:chgData name="Tomek MbreW Federowicz" userId="13bf31afeb85047d" providerId="Windows Live" clId="Web-{75D22FFF-DDA2-49B9-8310-A2EC8E05F293}" dt="2020-12-16T10:35:35.836" v="18"/>
          <pc:sldLayoutMkLst>
            <pc:docMk/>
            <pc:sldMasterMk cId="3926633689" sldId="2147483648"/>
            <pc:sldLayoutMk cId="967380084" sldId="2147483650"/>
          </pc:sldLayoutMkLst>
        </pc:sldLayoutChg>
        <pc:sldLayoutChg chg="del">
          <pc:chgData name="Tomek MbreW Federowicz" userId="13bf31afeb85047d" providerId="Windows Live" clId="Web-{75D22FFF-DDA2-49B9-8310-A2EC8E05F293}" dt="2020-12-16T10:35:35.836" v="18"/>
          <pc:sldLayoutMkLst>
            <pc:docMk/>
            <pc:sldMasterMk cId="3926633689" sldId="2147483648"/>
            <pc:sldLayoutMk cId="13234121" sldId="2147483651"/>
          </pc:sldLayoutMkLst>
        </pc:sldLayoutChg>
        <pc:sldLayoutChg chg="del">
          <pc:chgData name="Tomek MbreW Federowicz" userId="13bf31afeb85047d" providerId="Windows Live" clId="Web-{75D22FFF-DDA2-49B9-8310-A2EC8E05F293}" dt="2020-12-16T10:35:35.836" v="18"/>
          <pc:sldLayoutMkLst>
            <pc:docMk/>
            <pc:sldMasterMk cId="3926633689" sldId="2147483648"/>
            <pc:sldLayoutMk cId="3883036252" sldId="2147483652"/>
          </pc:sldLayoutMkLst>
        </pc:sldLayoutChg>
        <pc:sldLayoutChg chg="del">
          <pc:chgData name="Tomek MbreW Federowicz" userId="13bf31afeb85047d" providerId="Windows Live" clId="Web-{75D22FFF-DDA2-49B9-8310-A2EC8E05F293}" dt="2020-12-16T10:35:35.836" v="18"/>
          <pc:sldLayoutMkLst>
            <pc:docMk/>
            <pc:sldMasterMk cId="3926633689" sldId="2147483648"/>
            <pc:sldLayoutMk cId="961808292" sldId="2147483653"/>
          </pc:sldLayoutMkLst>
        </pc:sldLayoutChg>
        <pc:sldLayoutChg chg="del">
          <pc:chgData name="Tomek MbreW Federowicz" userId="13bf31afeb85047d" providerId="Windows Live" clId="Web-{75D22FFF-DDA2-49B9-8310-A2EC8E05F293}" dt="2020-12-16T10:35:35.836" v="18"/>
          <pc:sldLayoutMkLst>
            <pc:docMk/>
            <pc:sldMasterMk cId="3926633689" sldId="2147483648"/>
            <pc:sldLayoutMk cId="1544797292" sldId="2147483654"/>
          </pc:sldLayoutMkLst>
        </pc:sldLayoutChg>
        <pc:sldLayoutChg chg="del">
          <pc:chgData name="Tomek MbreW Federowicz" userId="13bf31afeb85047d" providerId="Windows Live" clId="Web-{75D22FFF-DDA2-49B9-8310-A2EC8E05F293}" dt="2020-12-16T10:35:35.836" v="18"/>
          <pc:sldLayoutMkLst>
            <pc:docMk/>
            <pc:sldMasterMk cId="3926633689" sldId="2147483648"/>
            <pc:sldLayoutMk cId="1850839136" sldId="2147483655"/>
          </pc:sldLayoutMkLst>
        </pc:sldLayoutChg>
        <pc:sldLayoutChg chg="del">
          <pc:chgData name="Tomek MbreW Federowicz" userId="13bf31afeb85047d" providerId="Windows Live" clId="Web-{75D22FFF-DDA2-49B9-8310-A2EC8E05F293}" dt="2020-12-16T10:35:35.836" v="18"/>
          <pc:sldLayoutMkLst>
            <pc:docMk/>
            <pc:sldMasterMk cId="3926633689" sldId="2147483648"/>
            <pc:sldLayoutMk cId="2715530444" sldId="2147483656"/>
          </pc:sldLayoutMkLst>
        </pc:sldLayoutChg>
        <pc:sldLayoutChg chg="del">
          <pc:chgData name="Tomek MbreW Federowicz" userId="13bf31afeb85047d" providerId="Windows Live" clId="Web-{75D22FFF-DDA2-49B9-8310-A2EC8E05F293}" dt="2020-12-16T10:35:35.836" v="18"/>
          <pc:sldLayoutMkLst>
            <pc:docMk/>
            <pc:sldMasterMk cId="3926633689" sldId="2147483648"/>
            <pc:sldLayoutMk cId="3024906009" sldId="2147483657"/>
          </pc:sldLayoutMkLst>
        </pc:sldLayoutChg>
        <pc:sldLayoutChg chg="del">
          <pc:chgData name="Tomek MbreW Federowicz" userId="13bf31afeb85047d" providerId="Windows Live" clId="Web-{75D22FFF-DDA2-49B9-8310-A2EC8E05F293}" dt="2020-12-16T10:35:35.836" v="18"/>
          <pc:sldLayoutMkLst>
            <pc:docMk/>
            <pc:sldMasterMk cId="3926633689" sldId="2147483648"/>
            <pc:sldLayoutMk cId="2454508176" sldId="2147483658"/>
          </pc:sldLayoutMkLst>
        </pc:sldLayoutChg>
        <pc:sldLayoutChg chg="del">
          <pc:chgData name="Tomek MbreW Federowicz" userId="13bf31afeb85047d" providerId="Windows Live" clId="Web-{75D22FFF-DDA2-49B9-8310-A2EC8E05F293}" dt="2020-12-16T10:35:35.836" v="18"/>
          <pc:sldLayoutMkLst>
            <pc:docMk/>
            <pc:sldMasterMk cId="3926633689" sldId="2147483648"/>
            <pc:sldLayoutMk cId="1340386666" sldId="2147483659"/>
          </pc:sldLayoutMkLst>
        </pc:sldLayoutChg>
      </pc:sldMasterChg>
      <pc:sldMasterChg chg="add addSldLayout">
        <pc:chgData name="Tomek MbreW Federowicz" userId="13bf31afeb85047d" providerId="Windows Live" clId="Web-{75D22FFF-DDA2-49B9-8310-A2EC8E05F293}" dt="2020-12-16T10:35:35.836" v="18"/>
        <pc:sldMasterMkLst>
          <pc:docMk/>
          <pc:sldMasterMk cId="1997674303" sldId="2147483699"/>
        </pc:sldMasterMkLst>
        <pc:sldLayoutChg chg="add">
          <pc:chgData name="Tomek MbreW Federowicz" userId="13bf31afeb85047d" providerId="Windows Live" clId="Web-{75D22FFF-DDA2-49B9-8310-A2EC8E05F293}" dt="2020-12-16T10:35:35.836" v="18"/>
          <pc:sldLayoutMkLst>
            <pc:docMk/>
            <pc:sldMasterMk cId="1997674303" sldId="2147483699"/>
            <pc:sldLayoutMk cId="910806264" sldId="2147483688"/>
          </pc:sldLayoutMkLst>
        </pc:sldLayoutChg>
        <pc:sldLayoutChg chg="add">
          <pc:chgData name="Tomek MbreW Federowicz" userId="13bf31afeb85047d" providerId="Windows Live" clId="Web-{75D22FFF-DDA2-49B9-8310-A2EC8E05F293}" dt="2020-12-16T10:35:35.836" v="18"/>
          <pc:sldLayoutMkLst>
            <pc:docMk/>
            <pc:sldMasterMk cId="1997674303" sldId="2147483699"/>
            <pc:sldLayoutMk cId="3781847783" sldId="2147483689"/>
          </pc:sldLayoutMkLst>
        </pc:sldLayoutChg>
        <pc:sldLayoutChg chg="add">
          <pc:chgData name="Tomek MbreW Federowicz" userId="13bf31afeb85047d" providerId="Windows Live" clId="Web-{75D22FFF-DDA2-49B9-8310-A2EC8E05F293}" dt="2020-12-16T10:35:35.836" v="18"/>
          <pc:sldLayoutMkLst>
            <pc:docMk/>
            <pc:sldMasterMk cId="1997674303" sldId="2147483699"/>
            <pc:sldLayoutMk cId="1612299536" sldId="2147483690"/>
          </pc:sldLayoutMkLst>
        </pc:sldLayoutChg>
        <pc:sldLayoutChg chg="add">
          <pc:chgData name="Tomek MbreW Federowicz" userId="13bf31afeb85047d" providerId="Windows Live" clId="Web-{75D22FFF-DDA2-49B9-8310-A2EC8E05F293}" dt="2020-12-16T10:35:35.836" v="18"/>
          <pc:sldLayoutMkLst>
            <pc:docMk/>
            <pc:sldMasterMk cId="1997674303" sldId="2147483699"/>
            <pc:sldLayoutMk cId="3326068524" sldId="2147483691"/>
          </pc:sldLayoutMkLst>
        </pc:sldLayoutChg>
        <pc:sldLayoutChg chg="add">
          <pc:chgData name="Tomek MbreW Federowicz" userId="13bf31afeb85047d" providerId="Windows Live" clId="Web-{75D22FFF-DDA2-49B9-8310-A2EC8E05F293}" dt="2020-12-16T10:35:35.836" v="18"/>
          <pc:sldLayoutMkLst>
            <pc:docMk/>
            <pc:sldMasterMk cId="1997674303" sldId="2147483699"/>
            <pc:sldLayoutMk cId="1438955527" sldId="2147483692"/>
          </pc:sldLayoutMkLst>
        </pc:sldLayoutChg>
        <pc:sldLayoutChg chg="add">
          <pc:chgData name="Tomek MbreW Federowicz" userId="13bf31afeb85047d" providerId="Windows Live" clId="Web-{75D22FFF-DDA2-49B9-8310-A2EC8E05F293}" dt="2020-12-16T10:35:35.836" v="18"/>
          <pc:sldLayoutMkLst>
            <pc:docMk/>
            <pc:sldMasterMk cId="1997674303" sldId="2147483699"/>
            <pc:sldLayoutMk cId="2000130332" sldId="2147483693"/>
          </pc:sldLayoutMkLst>
        </pc:sldLayoutChg>
        <pc:sldLayoutChg chg="add">
          <pc:chgData name="Tomek MbreW Federowicz" userId="13bf31afeb85047d" providerId="Windows Live" clId="Web-{75D22FFF-DDA2-49B9-8310-A2EC8E05F293}" dt="2020-12-16T10:35:35.836" v="18"/>
          <pc:sldLayoutMkLst>
            <pc:docMk/>
            <pc:sldMasterMk cId="1997674303" sldId="2147483699"/>
            <pc:sldLayoutMk cId="2057837272" sldId="2147483694"/>
          </pc:sldLayoutMkLst>
        </pc:sldLayoutChg>
        <pc:sldLayoutChg chg="add">
          <pc:chgData name="Tomek MbreW Federowicz" userId="13bf31afeb85047d" providerId="Windows Live" clId="Web-{75D22FFF-DDA2-49B9-8310-A2EC8E05F293}" dt="2020-12-16T10:35:35.836" v="18"/>
          <pc:sldLayoutMkLst>
            <pc:docMk/>
            <pc:sldMasterMk cId="1997674303" sldId="2147483699"/>
            <pc:sldLayoutMk cId="2087072175" sldId="2147483695"/>
          </pc:sldLayoutMkLst>
        </pc:sldLayoutChg>
        <pc:sldLayoutChg chg="add">
          <pc:chgData name="Tomek MbreW Federowicz" userId="13bf31afeb85047d" providerId="Windows Live" clId="Web-{75D22FFF-DDA2-49B9-8310-A2EC8E05F293}" dt="2020-12-16T10:35:35.836" v="18"/>
          <pc:sldLayoutMkLst>
            <pc:docMk/>
            <pc:sldMasterMk cId="1997674303" sldId="2147483699"/>
            <pc:sldLayoutMk cId="4106783823" sldId="2147483696"/>
          </pc:sldLayoutMkLst>
        </pc:sldLayoutChg>
        <pc:sldLayoutChg chg="add">
          <pc:chgData name="Tomek MbreW Federowicz" userId="13bf31afeb85047d" providerId="Windows Live" clId="Web-{75D22FFF-DDA2-49B9-8310-A2EC8E05F293}" dt="2020-12-16T10:35:35.836" v="18"/>
          <pc:sldLayoutMkLst>
            <pc:docMk/>
            <pc:sldMasterMk cId="1997674303" sldId="2147483699"/>
            <pc:sldLayoutMk cId="2142444279" sldId="2147483697"/>
          </pc:sldLayoutMkLst>
        </pc:sldLayoutChg>
        <pc:sldLayoutChg chg="add">
          <pc:chgData name="Tomek MbreW Federowicz" userId="13bf31afeb85047d" providerId="Windows Live" clId="Web-{75D22FFF-DDA2-49B9-8310-A2EC8E05F293}" dt="2020-12-16T10:35:35.836" v="18"/>
          <pc:sldLayoutMkLst>
            <pc:docMk/>
            <pc:sldMasterMk cId="1997674303" sldId="2147483699"/>
            <pc:sldLayoutMk cId="1543211011" sldId="214748369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6847D-1CF6-46BA-B46B-48BED0604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all" spc="150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FB4F5A5-C931-4A4C-B6B1-EF4C95965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xmlns="" id="{8A351602-3772-4279-B0D3-A523F6F6EAB3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A5AAAA75-5FFB-4C07-AD4A-3146773E6CDD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1479895E-3847-44BB-8404-28F14219FB7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50E02F68-8149-4236-8D9F-6B550F78B93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956FCAAB-F073-4561-A484-42C7DD10DC26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6CF8DB94-87A3-43E9-9BBB-301CFF0FB05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DE4AEC-B6E4-439C-B716-EBE3D4D1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F569-AC90-44EB-9EF4-4E5C2F5D823C}" type="datetime1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478BC18-102E-45BF-8FEA-801E9C59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AA8BF5F-B1F8-461F-9B3D-7D50D024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7D6BF779-0B8C-4CC2-9268-9506AD0C5331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783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F3A871-D377-4EC0-9ACF-86842F01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3D53202-92A9-45A3-B812-777DB957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xmlns="" id="{7196FB0C-3A9D-4892-90C9-21F3459AAD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16938C96-CF0F-4B69-A695-913F11BFC6F0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3CA7E6BB-6B60-4BF5-9D3E-A3FE782EF5B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3F693EDA-57B3-4AEB-863B-B198C2A5A8E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B3A04A96-045F-4B6E-AEEE-11A2FA01B4F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7FB357DC-5AD3-44F4-879B-5AD6B18AC36F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A2CA47F-83AD-4BE3-AC2F-6C17883F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A7D41-E8B7-4A0B-B861-3EC4AE88917D}" type="datetime1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1118A72-3200-4597-A9C5-0D9ECFF3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D70055A-71D4-49B4-8A8F-19AFDB84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0B0E5D27-C447-432F-982D-B60FDD6F34A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6068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8C59DBB-9256-464D-8A6A-8BDA71541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A25E310-E6CB-4838-8E9B-B288DA552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xmlns="" id="{BCF412A8-E798-47AD-ABD9-98D76A55D30B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E70160C5-475D-401A-AEE2-2C04E99A1518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07CC7CE9-9C7F-49C2-8609-47BF523390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726FD5F1-978C-45AF-9086-D5DBE1F01681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3873AB1C-723A-4FB4-9B23-65BAF507483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61DE5510-5094-4FA4-96E5-AD4841D1C38A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7CE2202-679F-48B0-B2DD-F6F54711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4823-0B19-4B4E-A643-7A3B0A3D24D6}" type="datetime1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07BC83D-E4C0-49E1-ADA1-1AF40398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1BF211E-B2EA-4CDC-9E84-B6898394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1FE2F5FD-5D31-4C1D-82F8-93624C7B0A3C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0130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F88500-1605-41EA-A15F-9B79DF7E4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B14AC8-25A5-4D7F-BF23-CB20AA2E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xmlns="" id="{8997F1B7-1EE7-4EA5-A5A4-866F9A810C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B5E13483-2FB6-4753-8402-06FDC3498E0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88F0DF22-F640-4002-B783-DF1C6A9473F6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9C2787B8-7984-4332-B611-D3D3DE898FE0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5AF3646C-B3D7-4F57-8FD2-CD93CEB39214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C65FA7DA-93A0-43A4-834C-0F1BB9806A8C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995D22-0146-4DE2-9E78-4C00333D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79EF-17C8-45D8-9866-DAF5723FC604}" type="datetime1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59717A-A1FE-485D-AFFF-2C7026C7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76DB88B-64CF-4100-8F07-D191DD79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104332FF-8349-42A5-B5C8-5EE3825CE25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7072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2BFE6C-EBF1-47DE-8468-E7125172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4104992-D139-48DC-BCCE-D71EA23CA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xmlns="" id="{A8C5E768-0E62-4DE7-A0AF-93121DA843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6402845F-9E8A-41E1-B051-1AAA46C997A2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AA45C410-5FD0-4339-A3BC-A865DE4190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C7B0B703-8BA8-483C-A433-C44C809687DE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ECCFA03D-B879-419B-88B9-F4F3645C8AF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B6B0260A-6B2D-4F54-8614-60BC3103E166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51AB8F6-0796-47E9-B1D4-760B7CCF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2ADC-3680-4013-A757-E4663495DB98}" type="datetime1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7886FC0-7327-44D9-B689-0AE73FD2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219D265-BFBA-4C93-9B1A-B9483AE6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464F5FEB-DE92-47DA-8C46-DC088E8960A4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6783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7637BE-B22F-40EE-94F0-04549BC5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A71582-4BAF-4211-AD4A-476ED6EB1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99DCF6B-C800-4345-BAE9-EE9FA659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xmlns="" id="{E6190A1E-5381-43C4-B058-7758339984D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F7E35469-0BEA-4E5E-955F-1AA300A62DE5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58F650BE-565E-4A52-8143-7A87700FC5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286A3F89-AA2A-44E5-915E-C47A069EB68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5C57F514-AB27-4489-8D3C-01DD1025DDAD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0141169F-1C39-4D04-AF32-D0D14D004B05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3087465-759F-4895-8FC6-DD464FB9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BA94-5DCA-4F19-960F-0FB2BD5EE85A}" type="datetime1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2F1AA18-D8A5-44D9-881C-522258ED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C1BA574-A76A-4F4C-8CBD-768278B6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2793E083-ADC4-4391-83DD-781529A6611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244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31B666-D6BE-4FA8-9CF1-F15FD58B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BCE4B4A-DE64-4563-83CD-C40B1D681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1DA0314-0202-4E6D-8352-C28376A9C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7B56083-87B4-4603-B6FF-A9EB68E3E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33708CF-F028-4917-A9CB-59BF5248A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0" name="Graphic 185">
            <a:extLst>
              <a:ext uri="{FF2B5EF4-FFF2-40B4-BE49-F238E27FC236}">
                <a16:creationId xmlns:a16="http://schemas.microsoft.com/office/drawing/2014/main" xmlns="" id="{81B934BF-E239-47E1-93E9-EA3182162D21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C3BBF177-5044-426A-93ED-64BDC84BF184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74270648-77F5-4D28-B691-DA57AA28FD73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6086B770-2F70-4B7B-9525-286BBD63AD7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57DDC14D-7AE3-41CD-ADFC-A3601D4F9DF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42181834-8401-4B66-85EE-1CBF57807DA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433C091-3B62-4087-9A97-63BBE28C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D947-38D9-44AC-8B89-E79758333B77}" type="datetime1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70710C3-2723-4847-BCAF-96D9FAE5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6618B2C-95AC-4438-97FD-07ACF297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xmlns="" id="{D6B0F5A7-6E8A-4BCD-8F1F-233ECD21B26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3211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29CF7F-748D-4598-983E-96A2BE26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grpSp>
        <p:nvGrpSpPr>
          <p:cNvPr id="6" name="Graphic 185">
            <a:extLst>
              <a:ext uri="{FF2B5EF4-FFF2-40B4-BE49-F238E27FC236}">
                <a16:creationId xmlns:a16="http://schemas.microsoft.com/office/drawing/2014/main" xmlns="" id="{DFD4D3BE-80D4-4E69-9C76-F0D8517DF690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xmlns="" id="{A0B6E97F-00E1-4372-8978-8BCBDC9026E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CC7651B7-7A30-4AFA-A4D7-0B0C5D2DDA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FD2FC5CA-556B-4409-B084-34753A1F04E6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3E63FB41-EE1F-4889-9096-3A38936330D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0DD19F3B-7B3E-4861-8FDA-D0116C96C16E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10A2C46-C908-4010-AAE2-9FA41B14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E23F-BD3C-4F23-B116-2B758120C8AC}" type="datetime1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7CF5279-7D37-4D98-9A70-987C84F6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896FAD0-59EF-49AA-BBC6-A0EC184D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876EB399-18D2-46D5-8757-35FCFF8EA80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8955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185">
            <a:extLst>
              <a:ext uri="{FF2B5EF4-FFF2-40B4-BE49-F238E27FC236}">
                <a16:creationId xmlns:a16="http://schemas.microsoft.com/office/drawing/2014/main" xmlns="" id="{773CCE17-EE0F-40E0-B7AE-CF7677B64709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xmlns="" id="{B0AC6C4E-6EA5-454A-AB84-8B94D8B585EC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xmlns="" id="{B4329338-925B-4677-BA6E-4357D37DB54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334C0A08-043F-4818-BA1D-BCC9F811A87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DCB185DD-ED0D-4633-8098-95C4A6F177C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2AD50526-B611-40B6-BB45-AE82F0EF5992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708C302-4224-4668-8CAC-3267172A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FAA9-6D59-4D98-869E-ACBDB83B2CA4}" type="datetime1">
              <a:rPr lang="en-US" smtClean="0"/>
              <a:pPr/>
              <a:t>1/19/2021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0C8FC22-AEB6-4BAF-BF93-41A2C757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52CA88A-5462-4F17-AFA0-52721ADD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70CCC791-94D7-4BB8-9EDF-423CEA1F6215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0806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E6AC37-C5B5-462A-BE4A-E55CEBF2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4B007F-32A8-4688-BBEF-4FCB99DF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DF2E2EB-BF8A-44A4-8AE0-BD6C31B1D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xmlns="" id="{FC9E188F-54C8-4547-9F8C-525712AD7DB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B99C4538-3939-47A9-A590-09FF21960653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7541CA75-5D05-4996-A26D-CE0C909CD5F7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86305856-26BC-4BCC-BEF3-5E9CED94177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BC69651C-AC37-4CD2-8367-19297D7E2389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C3E9031B-BA8D-4D9D-9BB3-A16F7A80F85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69840A2-CF60-4C47-B955-E65BC451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0804-27E3-430A-BB42-B831260DE39A}" type="datetime1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179DC6E-CC55-47AB-A405-5FB7EE2D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D5D5E7D-EBA7-4DB0-8C78-7EB8A85F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C5B051DE-636E-4B3C-9886-2055CE23E49A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1847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F1D355-3146-41D1-B7DC-20B8ACE3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AD4AAFB-E8F8-4FD1-8C6A-ED2C3FAD5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E051AF1-B16F-43B9-95CC-C17B570DE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xmlns="" id="{C8B77273-9FF7-4B93-8385-AD09A5F86AE5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3117A673-3729-4EAD-9E8C-52BEBF74B857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EE8DB752-94CD-4A94-BDE3-DD285EB89F3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32F8DDFC-E5CA-4F36-B2BE-BCE49D4F6C9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0BB589AE-2F9C-4C83-8DC7-1205CB03752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7AC9A2DE-3C9E-4CD0-8C7A-CC5F9F9942E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68C8714-2467-4715-934E-6787C84F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22DE3-3D1A-4D53-B9A6-6C7463B8C992}" type="datetime1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46F13D6-03EC-4D31-8BB1-9FFDE363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C65D4DD-A2A4-4DF6-9527-E5F12FEB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FD202F3A-9FDE-4E11-B865-FBAEC415F88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2299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633F5C3-CD4B-4472-B59A-49D460CB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772236B-AB2C-4D6F-AE15-700992DA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90F509-07BE-4446-8772-F44E0993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5ECD8B30-1B71-45A1-8314-D59C86F581E1}" type="datetime1">
              <a:rPr lang="en-US" smtClean="0"/>
              <a:pPr/>
              <a:t>1/19/2021</a:t>
            </a:fld>
            <a:endParaRPr lang="en-US" b="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1B927E-3833-4F85-99B5-56B5F1E54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Sample Footer Text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628CB64-4E98-43DE-B543-7BE5B329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997674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8B646C36-EEEC-4D52-8E8E-206F4CD8A3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E7E9D86A-D513-48F9-851A-5F3725E800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741565" y="330817"/>
            <a:ext cx="4833901" cy="5995583"/>
            <a:chOff x="1754444" y="330817"/>
            <a:chExt cx="4833901" cy="5995583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8258443E-B333-44F4-8D49-1EAB1C1A461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754444" y="330817"/>
              <a:ext cx="4833901" cy="5995583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09132A4E-0C09-40DA-A360-EA9D3DAFFBA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754444" y="330817"/>
              <a:ext cx="4833901" cy="5995583"/>
            </a:xfrm>
            <a:prstGeom prst="rect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xmlns="" id="{D649D88F-3460-4C52-888E-001C62B26E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621649" y="213740"/>
            <a:ext cx="4833901" cy="599558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147235" y="510803"/>
            <a:ext cx="4031496" cy="5339736"/>
          </a:xfrm>
        </p:spPr>
        <p:txBody>
          <a:bodyPr anchor="ctr">
            <a:normAutofit/>
          </a:bodyPr>
          <a:lstStyle/>
          <a:p>
            <a:r>
              <a:rPr lang="pl-PL" sz="2900" dirty="0">
                <a:cs typeface="Calibri Light"/>
              </a:rPr>
              <a:t>Jacek </a:t>
            </a:r>
            <a:r>
              <a:rPr lang="pl-PL" sz="2900" dirty="0" smtClean="0">
                <a:cs typeface="Calibri Light"/>
              </a:rPr>
              <a:t>Karpiński</a:t>
            </a:r>
            <a:endParaRPr lang="pl-PL" sz="290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A2B5CBEA-F125-49B6-8335-227C325B11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422467" y="4200769"/>
            <a:ext cx="2769534" cy="2657232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217DD14E-3BC7-413D-B4AB-B92EED2F57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422467" y="4200769"/>
            <a:ext cx="2769534" cy="2657232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0" name="Graphic 185">
            <a:extLst>
              <a:ext uri="{FF2B5EF4-FFF2-40B4-BE49-F238E27FC236}">
                <a16:creationId xmlns:a16="http://schemas.microsoft.com/office/drawing/2014/main" xmlns="" id="{FB9739EB-7F66-433D-841F-AB3CD18700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104F2BBD-A005-4DCB-9566-F2351050BEE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8B00DEC7-198B-49D1-98FD-018F3ECFCF4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F14DFC82-B3B3-468E-91B3-1302CFC684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D3250EFE-214E-4B8E-AF96-036A514FFB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AD058EBE-D4A5-4C43-B170-6A451F87A7B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090856" y="3697249"/>
            <a:ext cx="3336001" cy="23548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pl-PL" dirty="0">
                <a:ea typeface="+mn-lt"/>
                <a:cs typeface="+mn-lt"/>
              </a:rPr>
              <a:t>Polak, który przyczynił się do rozwoju techniki</a:t>
            </a:r>
            <a:endParaRPr lang="pl-PL" dirty="0"/>
          </a:p>
        </p:txBody>
      </p:sp>
      <p:sp>
        <p:nvSpPr>
          <p:cNvPr id="27" name="Graphic 212">
            <a:extLst>
              <a:ext uri="{FF2B5EF4-FFF2-40B4-BE49-F238E27FC236}">
                <a16:creationId xmlns:a16="http://schemas.microsoft.com/office/drawing/2014/main" xmlns="" id="{4FB204DF-284E-45F6-A017-79A4DF57BC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096000" y="798490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9" name="Graphic 212">
            <a:extLst>
              <a:ext uri="{FF2B5EF4-FFF2-40B4-BE49-F238E27FC236}">
                <a16:creationId xmlns:a16="http://schemas.microsoft.com/office/drawing/2014/main" xmlns="" id="{6908275D-177E-42F2-8887-134AFE8B70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096000" y="798490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xmlns="" id="{4D1A5E71-B6B6-486A-8CDC-C7ABD9B903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75340" y="5287341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xmlns="" id="{E32B36D4-0C87-4882-A12C-18A91DBAE2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75340" y="5287341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0317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aphic 185">
            <a:extLst>
              <a:ext uri="{FF2B5EF4-FFF2-40B4-BE49-F238E27FC236}">
                <a16:creationId xmlns:a16="http://schemas.microsoft.com/office/drawing/2014/main" xmlns="" id="{8997F1B7-1EE7-4EA5-A5A4-866F9A810C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0999576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B5E13483-2FB6-4753-8402-06FDC3498E0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88F0DF22-F640-4002-B783-DF1C6A9473F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9C2787B8-7984-4332-B611-D3D3DE898F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5AF3646C-B3D7-4F57-8FD2-CD93CEB3921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C65FA7DA-93A0-43A4-834C-0F1BB9806A8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xmlns="" id="{104332FF-8349-42A5-B5C8-5EE3825CE2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xmlns="" id="{5A0118C5-4F8D-4CF4-BADD-53FEACC6C4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21110D5-55F2-4459-98DC-5BC79B901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521" y="1138579"/>
            <a:ext cx="5217172" cy="115885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/>
              <a:t>Informacje ogólne 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268C940D-4516-4630-B49F-65C1A82FE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0791258" y="619275"/>
            <a:ext cx="932200" cy="932200"/>
            <a:chOff x="10791258" y="619275"/>
            <a:chExt cx="932200" cy="932200"/>
          </a:xfrm>
        </p:grpSpPr>
        <p:sp>
          <p:nvSpPr>
            <p:cNvPr id="22" name="Graphic 212">
              <a:extLst>
                <a:ext uri="{FF2B5EF4-FFF2-40B4-BE49-F238E27FC236}">
                  <a16:creationId xmlns:a16="http://schemas.microsoft.com/office/drawing/2014/main" xmlns="" id="{160C130F-E752-44CF-98A8-75490C2A205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791258" y="619275"/>
              <a:ext cx="932200" cy="932200"/>
            </a:xfrm>
            <a:custGeom>
              <a:avLst/>
              <a:gdLst>
                <a:gd name="connsiteX0" fmla="*/ 403574 w 807148"/>
                <a:gd name="connsiteY0" fmla="*/ 0 h 807148"/>
                <a:gd name="connsiteX1" fmla="*/ 0 w 807148"/>
                <a:gd name="connsiteY1" fmla="*/ 403574 h 807148"/>
                <a:gd name="connsiteX2" fmla="*/ 403574 w 807148"/>
                <a:gd name="connsiteY2" fmla="*/ 807149 h 807148"/>
                <a:gd name="connsiteX3" fmla="*/ 807149 w 807148"/>
                <a:gd name="connsiteY3" fmla="*/ 403574 h 807148"/>
                <a:gd name="connsiteX4" fmla="*/ 403574 w 807148"/>
                <a:gd name="connsiteY4" fmla="*/ 0 h 807148"/>
                <a:gd name="connsiteX5" fmla="*/ 403574 w 807148"/>
                <a:gd name="connsiteY5" fmla="*/ 667988 h 807148"/>
                <a:gd name="connsiteX6" fmla="*/ 139160 w 807148"/>
                <a:gd name="connsiteY6" fmla="*/ 403574 h 807148"/>
                <a:gd name="connsiteX7" fmla="*/ 403574 w 807148"/>
                <a:gd name="connsiteY7" fmla="*/ 139160 h 807148"/>
                <a:gd name="connsiteX8" fmla="*/ 667988 w 807148"/>
                <a:gd name="connsiteY8" fmla="*/ 403574 h 807148"/>
                <a:gd name="connsiteX9" fmla="*/ 403574 w 807148"/>
                <a:gd name="connsiteY9" fmla="*/ 667988 h 807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07148" h="807148">
                  <a:moveTo>
                    <a:pt x="403574" y="0"/>
                  </a:moveTo>
                  <a:cubicBezTo>
                    <a:pt x="180689" y="0"/>
                    <a:pt x="0" y="180689"/>
                    <a:pt x="0" y="403574"/>
                  </a:cubicBezTo>
                  <a:cubicBezTo>
                    <a:pt x="0" y="626459"/>
                    <a:pt x="180689" y="807149"/>
                    <a:pt x="403574" y="807149"/>
                  </a:cubicBezTo>
                  <a:cubicBezTo>
                    <a:pt x="626459" y="807149"/>
                    <a:pt x="807149" y="626459"/>
                    <a:pt x="807149" y="403574"/>
                  </a:cubicBezTo>
                  <a:cubicBezTo>
                    <a:pt x="807149" y="180689"/>
                    <a:pt x="626459" y="0"/>
                    <a:pt x="403574" y="0"/>
                  </a:cubicBezTo>
                  <a:close/>
                  <a:moveTo>
                    <a:pt x="403574" y="667988"/>
                  </a:moveTo>
                  <a:cubicBezTo>
                    <a:pt x="257556" y="667988"/>
                    <a:pt x="139160" y="549593"/>
                    <a:pt x="139160" y="403574"/>
                  </a:cubicBezTo>
                  <a:cubicBezTo>
                    <a:pt x="139160" y="257556"/>
                    <a:pt x="257556" y="139160"/>
                    <a:pt x="403574" y="139160"/>
                  </a:cubicBezTo>
                  <a:cubicBezTo>
                    <a:pt x="549593" y="139160"/>
                    <a:pt x="667988" y="257556"/>
                    <a:pt x="667988" y="403574"/>
                  </a:cubicBezTo>
                  <a:cubicBezTo>
                    <a:pt x="667988" y="549593"/>
                    <a:pt x="549593" y="667988"/>
                    <a:pt x="403574" y="667988"/>
                  </a:cubicBezTo>
                  <a:close/>
                </a:path>
              </a:pathLst>
            </a:custGeom>
            <a:solidFill>
              <a:srgbClr val="FFFFFF"/>
            </a:solidFill>
            <a:ln w="285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3" name="Graphic 212">
              <a:extLst>
                <a:ext uri="{FF2B5EF4-FFF2-40B4-BE49-F238E27FC236}">
                  <a16:creationId xmlns:a16="http://schemas.microsoft.com/office/drawing/2014/main" xmlns="" id="{9690DAC5-9FBA-4943-959B-751AF2B46A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791258" y="619275"/>
              <a:ext cx="932200" cy="932200"/>
            </a:xfrm>
            <a:custGeom>
              <a:avLst/>
              <a:gdLst>
                <a:gd name="connsiteX0" fmla="*/ 403574 w 807148"/>
                <a:gd name="connsiteY0" fmla="*/ 0 h 807148"/>
                <a:gd name="connsiteX1" fmla="*/ 0 w 807148"/>
                <a:gd name="connsiteY1" fmla="*/ 403574 h 807148"/>
                <a:gd name="connsiteX2" fmla="*/ 403574 w 807148"/>
                <a:gd name="connsiteY2" fmla="*/ 807149 h 807148"/>
                <a:gd name="connsiteX3" fmla="*/ 807149 w 807148"/>
                <a:gd name="connsiteY3" fmla="*/ 403574 h 807148"/>
                <a:gd name="connsiteX4" fmla="*/ 403574 w 807148"/>
                <a:gd name="connsiteY4" fmla="*/ 0 h 807148"/>
                <a:gd name="connsiteX5" fmla="*/ 403574 w 807148"/>
                <a:gd name="connsiteY5" fmla="*/ 667988 h 807148"/>
                <a:gd name="connsiteX6" fmla="*/ 139160 w 807148"/>
                <a:gd name="connsiteY6" fmla="*/ 403574 h 807148"/>
                <a:gd name="connsiteX7" fmla="*/ 403574 w 807148"/>
                <a:gd name="connsiteY7" fmla="*/ 139160 h 807148"/>
                <a:gd name="connsiteX8" fmla="*/ 667988 w 807148"/>
                <a:gd name="connsiteY8" fmla="*/ 403574 h 807148"/>
                <a:gd name="connsiteX9" fmla="*/ 403574 w 807148"/>
                <a:gd name="connsiteY9" fmla="*/ 667988 h 807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07148" h="807148">
                  <a:moveTo>
                    <a:pt x="403574" y="0"/>
                  </a:moveTo>
                  <a:cubicBezTo>
                    <a:pt x="180689" y="0"/>
                    <a:pt x="0" y="180689"/>
                    <a:pt x="0" y="403574"/>
                  </a:cubicBezTo>
                  <a:cubicBezTo>
                    <a:pt x="0" y="626459"/>
                    <a:pt x="180689" y="807149"/>
                    <a:pt x="403574" y="807149"/>
                  </a:cubicBezTo>
                  <a:cubicBezTo>
                    <a:pt x="626459" y="807149"/>
                    <a:pt x="807149" y="626459"/>
                    <a:pt x="807149" y="403574"/>
                  </a:cubicBezTo>
                  <a:cubicBezTo>
                    <a:pt x="807149" y="180689"/>
                    <a:pt x="626459" y="0"/>
                    <a:pt x="403574" y="0"/>
                  </a:cubicBezTo>
                  <a:close/>
                  <a:moveTo>
                    <a:pt x="403574" y="667988"/>
                  </a:moveTo>
                  <a:cubicBezTo>
                    <a:pt x="257556" y="667988"/>
                    <a:pt x="139160" y="549593"/>
                    <a:pt x="139160" y="403574"/>
                  </a:cubicBezTo>
                  <a:cubicBezTo>
                    <a:pt x="139160" y="257556"/>
                    <a:pt x="257556" y="139160"/>
                    <a:pt x="403574" y="139160"/>
                  </a:cubicBezTo>
                  <a:cubicBezTo>
                    <a:pt x="549593" y="139160"/>
                    <a:pt x="667988" y="257556"/>
                    <a:pt x="667988" y="403574"/>
                  </a:cubicBezTo>
                  <a:cubicBezTo>
                    <a:pt x="667988" y="549593"/>
                    <a:pt x="549593" y="667988"/>
                    <a:pt x="403574" y="667988"/>
                  </a:cubicBezTo>
                  <a:close/>
                </a:path>
              </a:pathLst>
            </a:cu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</p:grp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6E5CABCD-7F29-4DEA-85F9-612801A712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46520" y="3017592"/>
            <a:ext cx="5217173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dirty="0"/>
              <a:t>Polski </a:t>
            </a:r>
            <a:r>
              <a:rPr lang="en-US" dirty="0" err="1"/>
              <a:t>inżynier</a:t>
            </a:r>
            <a:r>
              <a:rPr lang="en-US" dirty="0"/>
              <a:t> </a:t>
            </a:r>
            <a:r>
              <a:rPr lang="en-US" dirty="0" err="1"/>
              <a:t>elektronik</a:t>
            </a:r>
            <a:r>
              <a:rPr lang="en-US" dirty="0"/>
              <a:t> </a:t>
            </a:r>
            <a:r>
              <a:rPr lang="en-US" dirty="0" err="1"/>
              <a:t>i</a:t>
            </a:r>
            <a:r>
              <a:rPr lang="en-US" dirty="0"/>
              <a:t> </a:t>
            </a:r>
            <a:r>
              <a:rPr lang="en-US" dirty="0" err="1"/>
              <a:t>informatyk</a:t>
            </a:r>
            <a:r>
              <a:rPr lang="en-US" dirty="0"/>
              <a:t>, </a:t>
            </a:r>
            <a:r>
              <a:rPr lang="en-US" dirty="0" err="1"/>
              <a:t>żołnierz</a:t>
            </a:r>
            <a:r>
              <a:rPr lang="en-US" dirty="0"/>
              <a:t> </a:t>
            </a:r>
            <a:r>
              <a:rPr lang="en-US" dirty="0" err="1"/>
              <a:t>Szarych</a:t>
            </a:r>
            <a:r>
              <a:rPr lang="en-US" dirty="0"/>
              <a:t> </a:t>
            </a:r>
            <a:r>
              <a:rPr lang="en-US" dirty="0" err="1"/>
              <a:t>Szeregów</a:t>
            </a:r>
            <a:r>
              <a:rPr lang="en-US" dirty="0"/>
              <a:t> w </a:t>
            </a:r>
            <a:r>
              <a:rPr lang="en-US" dirty="0" err="1"/>
              <a:t>batalionie</a:t>
            </a:r>
            <a:r>
              <a:rPr lang="en-US" dirty="0"/>
              <a:t> „Zośka”, </a:t>
            </a:r>
            <a:r>
              <a:rPr lang="en-US" dirty="0" err="1"/>
              <a:t>uczestnik</a:t>
            </a:r>
            <a:r>
              <a:rPr lang="en-US" dirty="0"/>
              <a:t> </a:t>
            </a:r>
            <a:r>
              <a:rPr lang="en-US" dirty="0" err="1"/>
              <a:t>powstania</a:t>
            </a:r>
            <a:r>
              <a:rPr lang="en-US" dirty="0"/>
              <a:t> </a:t>
            </a:r>
            <a:r>
              <a:rPr lang="en-US" dirty="0" err="1"/>
              <a:t>warszawskiego</a:t>
            </a:r>
            <a:r>
              <a:rPr lang="en-US" dirty="0"/>
              <a:t>, </a:t>
            </a:r>
            <a:r>
              <a:rPr lang="en-US" dirty="0" err="1"/>
              <a:t>trzykrotnie</a:t>
            </a:r>
            <a:r>
              <a:rPr lang="en-US" dirty="0"/>
              <a:t> </a:t>
            </a:r>
            <a:r>
              <a:rPr lang="en-US" dirty="0" err="1"/>
              <a:t>odznaczony</a:t>
            </a:r>
            <a:r>
              <a:rPr lang="en-US" dirty="0"/>
              <a:t> </a:t>
            </a:r>
            <a:r>
              <a:rPr lang="en-US" dirty="0" err="1"/>
              <a:t>Krzyżem</a:t>
            </a:r>
            <a:r>
              <a:rPr lang="en-US" dirty="0"/>
              <a:t> </a:t>
            </a:r>
            <a:r>
              <a:rPr lang="en-US" dirty="0" err="1"/>
              <a:t>Walecznych</a:t>
            </a:r>
            <a:r>
              <a:rPr lang="en-US" dirty="0"/>
              <a:t>. </a:t>
            </a:r>
            <a:r>
              <a:rPr lang="en-US" dirty="0" err="1"/>
              <a:t>Projektant</a:t>
            </a:r>
            <a:r>
              <a:rPr lang="en-US" dirty="0"/>
              <a:t> </a:t>
            </a:r>
            <a:r>
              <a:rPr lang="en-US" dirty="0" err="1"/>
              <a:t>minikomputera</a:t>
            </a:r>
            <a:r>
              <a:rPr lang="en-US" dirty="0"/>
              <a:t> K-202. Jeden z </a:t>
            </a:r>
            <a:r>
              <a:rPr lang="en-US" dirty="0" err="1"/>
              <a:t>założycieli</a:t>
            </a:r>
            <a:r>
              <a:rPr lang="en-US" dirty="0"/>
              <a:t> </a:t>
            </a:r>
            <a:r>
              <a:rPr lang="en-US" dirty="0" err="1"/>
              <a:t>Polskiego</a:t>
            </a:r>
            <a:r>
              <a:rPr lang="en-US" dirty="0"/>
              <a:t> </a:t>
            </a:r>
            <a:r>
              <a:rPr lang="en-US" dirty="0" err="1"/>
              <a:t>Towarzystwa</a:t>
            </a:r>
            <a:r>
              <a:rPr lang="en-US" dirty="0"/>
              <a:t> </a:t>
            </a:r>
            <a:r>
              <a:rPr lang="en-US" dirty="0" err="1"/>
              <a:t>Informatycznego</a:t>
            </a:r>
            <a:r>
              <a:rPr lang="en-US" dirty="0"/>
              <a:t> 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wiceprezes</a:t>
            </a:r>
            <a:r>
              <a:rPr lang="en-US" dirty="0"/>
              <a:t> </a:t>
            </a:r>
            <a:r>
              <a:rPr lang="en-US" dirty="0" err="1"/>
              <a:t>jego</a:t>
            </a:r>
            <a:r>
              <a:rPr lang="en-US" dirty="0"/>
              <a:t> </a:t>
            </a:r>
            <a:r>
              <a:rPr lang="en-US" dirty="0" err="1"/>
              <a:t>pierwszego</a:t>
            </a:r>
            <a:r>
              <a:rPr lang="en-US" dirty="0"/>
              <a:t> </a:t>
            </a:r>
            <a:r>
              <a:rPr lang="en-US" dirty="0" err="1"/>
              <a:t>Zarządu</a:t>
            </a:r>
            <a:r>
              <a:rPr lang="en-US" dirty="0"/>
              <a:t> </a:t>
            </a:r>
            <a:r>
              <a:rPr lang="en-US" dirty="0" err="1"/>
              <a:t>Głównego</a:t>
            </a:r>
            <a:r>
              <a:rPr lang="en-US" dirty="0"/>
              <a:t>.</a:t>
            </a:r>
            <a:endParaRPr lang="en-US" dirty="0">
              <a:ea typeface="Source Sans Pro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xmlns="" id="{C93F2521-5FCA-4EE4-ADB9-C71AB81B88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6491531" y="1216299"/>
            <a:ext cx="1598829" cy="531293"/>
            <a:chOff x="6491531" y="1420258"/>
            <a:chExt cx="1598829" cy="531293"/>
          </a:xfrm>
          <a:solidFill>
            <a:schemeClr val="tx1"/>
          </a:solidFill>
        </p:grpSpPr>
        <p:grpSp>
          <p:nvGrpSpPr>
            <p:cNvPr id="26" name="Graphic 190">
              <a:extLst>
                <a:ext uri="{FF2B5EF4-FFF2-40B4-BE49-F238E27FC236}">
                  <a16:creationId xmlns:a16="http://schemas.microsoft.com/office/drawing/2014/main" xmlns="" id="{701F4A7E-EE52-4FFF-847D-941A57F6EDA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>
              <a:off x="6491531" y="1420258"/>
              <a:ext cx="1598829" cy="531293"/>
              <a:chOff x="2504802" y="1755501"/>
              <a:chExt cx="1598829" cy="531293"/>
            </a:xfrm>
            <a:grpFill/>
          </p:grpSpPr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xmlns="" id="{44C45BFB-2AD2-45F8-9F4B-9151A686E71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2504802" y="2113855"/>
                <a:ext cx="1598614" cy="172939"/>
              </a:xfrm>
              <a:custGeom>
                <a:avLst/>
                <a:gdLst>
                  <a:gd name="connsiteX0" fmla="*/ 1248648 w 1598614"/>
                  <a:gd name="connsiteY0" fmla="*/ 172939 h 172939"/>
                  <a:gd name="connsiteX1" fmla="*/ 1123031 w 1598614"/>
                  <a:gd name="connsiteY1" fmla="*/ 92708 h 172939"/>
                  <a:gd name="connsiteX2" fmla="*/ 1024085 w 1598614"/>
                  <a:gd name="connsiteY2" fmla="*/ 29469 h 172939"/>
                  <a:gd name="connsiteX3" fmla="*/ 925140 w 1598614"/>
                  <a:gd name="connsiteY3" fmla="*/ 92708 h 172939"/>
                  <a:gd name="connsiteX4" fmla="*/ 799522 w 1598614"/>
                  <a:gd name="connsiteY4" fmla="*/ 172939 h 172939"/>
                  <a:gd name="connsiteX5" fmla="*/ 799522 w 1598614"/>
                  <a:gd name="connsiteY5" fmla="*/ 172939 h 172939"/>
                  <a:gd name="connsiteX6" fmla="*/ 673905 w 1598614"/>
                  <a:gd name="connsiteY6" fmla="*/ 92708 h 172939"/>
                  <a:gd name="connsiteX7" fmla="*/ 574959 w 1598614"/>
                  <a:gd name="connsiteY7" fmla="*/ 29469 h 172939"/>
                  <a:gd name="connsiteX8" fmla="*/ 476014 w 1598614"/>
                  <a:gd name="connsiteY8" fmla="*/ 92708 h 172939"/>
                  <a:gd name="connsiteX9" fmla="*/ 350396 w 1598614"/>
                  <a:gd name="connsiteY9" fmla="*/ 172939 h 172939"/>
                  <a:gd name="connsiteX10" fmla="*/ 224778 w 1598614"/>
                  <a:gd name="connsiteY10" fmla="*/ 92708 h 172939"/>
                  <a:gd name="connsiteX11" fmla="*/ 125833 w 1598614"/>
                  <a:gd name="connsiteY11" fmla="*/ 29469 h 172939"/>
                  <a:gd name="connsiteX12" fmla="*/ 26887 w 1598614"/>
                  <a:gd name="connsiteY12" fmla="*/ 92708 h 172939"/>
                  <a:gd name="connsiteX13" fmla="*/ 0 w 1598614"/>
                  <a:gd name="connsiteY13" fmla="*/ 80232 h 172939"/>
                  <a:gd name="connsiteX14" fmla="*/ 125618 w 1598614"/>
                  <a:gd name="connsiteY14" fmla="*/ 0 h 172939"/>
                  <a:gd name="connsiteX15" fmla="*/ 251235 w 1598614"/>
                  <a:gd name="connsiteY15" fmla="*/ 80232 h 172939"/>
                  <a:gd name="connsiteX16" fmla="*/ 350181 w 1598614"/>
                  <a:gd name="connsiteY16" fmla="*/ 143471 h 172939"/>
                  <a:gd name="connsiteX17" fmla="*/ 449126 w 1598614"/>
                  <a:gd name="connsiteY17" fmla="*/ 80232 h 172939"/>
                  <a:gd name="connsiteX18" fmla="*/ 574744 w 1598614"/>
                  <a:gd name="connsiteY18" fmla="*/ 0 h 172939"/>
                  <a:gd name="connsiteX19" fmla="*/ 700362 w 1598614"/>
                  <a:gd name="connsiteY19" fmla="*/ 80232 h 172939"/>
                  <a:gd name="connsiteX20" fmla="*/ 799307 w 1598614"/>
                  <a:gd name="connsiteY20" fmla="*/ 143471 h 172939"/>
                  <a:gd name="connsiteX21" fmla="*/ 799307 w 1598614"/>
                  <a:gd name="connsiteY21" fmla="*/ 143471 h 172939"/>
                  <a:gd name="connsiteX22" fmla="*/ 898253 w 1598614"/>
                  <a:gd name="connsiteY22" fmla="*/ 80232 h 172939"/>
                  <a:gd name="connsiteX23" fmla="*/ 1023870 w 1598614"/>
                  <a:gd name="connsiteY23" fmla="*/ 0 h 172939"/>
                  <a:gd name="connsiteX24" fmla="*/ 1149488 w 1598614"/>
                  <a:gd name="connsiteY24" fmla="*/ 80232 h 172939"/>
                  <a:gd name="connsiteX25" fmla="*/ 1248433 w 1598614"/>
                  <a:gd name="connsiteY25" fmla="*/ 143471 h 172939"/>
                  <a:gd name="connsiteX26" fmla="*/ 1347379 w 1598614"/>
                  <a:gd name="connsiteY26" fmla="*/ 80232 h 172939"/>
                  <a:gd name="connsiteX27" fmla="*/ 1472997 w 1598614"/>
                  <a:gd name="connsiteY27" fmla="*/ 0 h 172939"/>
                  <a:gd name="connsiteX28" fmla="*/ 1598614 w 1598614"/>
                  <a:gd name="connsiteY28" fmla="*/ 80232 h 172939"/>
                  <a:gd name="connsiteX29" fmla="*/ 1571942 w 1598614"/>
                  <a:gd name="connsiteY29" fmla="*/ 92708 h 172939"/>
                  <a:gd name="connsiteX30" fmla="*/ 1472997 w 1598614"/>
                  <a:gd name="connsiteY30" fmla="*/ 29469 h 172939"/>
                  <a:gd name="connsiteX31" fmla="*/ 1374051 w 1598614"/>
                  <a:gd name="connsiteY31" fmla="*/ 92708 h 172939"/>
                  <a:gd name="connsiteX32" fmla="*/ 1248648 w 1598614"/>
                  <a:gd name="connsiteY32" fmla="*/ 172939 h 172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598614" h="172939">
                    <a:moveTo>
                      <a:pt x="1248648" y="172939"/>
                    </a:moveTo>
                    <a:cubicBezTo>
                      <a:pt x="1194229" y="172939"/>
                      <a:pt x="1146046" y="142180"/>
                      <a:pt x="1123031" y="92708"/>
                    </a:cubicBezTo>
                    <a:cubicBezTo>
                      <a:pt x="1104962" y="53775"/>
                      <a:pt x="1067105" y="29469"/>
                      <a:pt x="1024085" y="29469"/>
                    </a:cubicBezTo>
                    <a:cubicBezTo>
                      <a:pt x="981066" y="29469"/>
                      <a:pt x="943208" y="53775"/>
                      <a:pt x="925140" y="92708"/>
                    </a:cubicBezTo>
                    <a:cubicBezTo>
                      <a:pt x="902124" y="142180"/>
                      <a:pt x="853942" y="172939"/>
                      <a:pt x="799522" y="172939"/>
                    </a:cubicBezTo>
                    <a:cubicBezTo>
                      <a:pt x="799522" y="172939"/>
                      <a:pt x="799522" y="172939"/>
                      <a:pt x="799522" y="172939"/>
                    </a:cubicBezTo>
                    <a:cubicBezTo>
                      <a:pt x="744887" y="172939"/>
                      <a:pt x="696920" y="142180"/>
                      <a:pt x="673905" y="92708"/>
                    </a:cubicBezTo>
                    <a:cubicBezTo>
                      <a:pt x="655836" y="53775"/>
                      <a:pt x="617979" y="29469"/>
                      <a:pt x="574959" y="29469"/>
                    </a:cubicBezTo>
                    <a:cubicBezTo>
                      <a:pt x="531939" y="29469"/>
                      <a:pt x="494082" y="53775"/>
                      <a:pt x="476014" y="92708"/>
                    </a:cubicBezTo>
                    <a:cubicBezTo>
                      <a:pt x="452998" y="142180"/>
                      <a:pt x="405031" y="172939"/>
                      <a:pt x="350396" y="172939"/>
                    </a:cubicBezTo>
                    <a:cubicBezTo>
                      <a:pt x="295976" y="172939"/>
                      <a:pt x="247794" y="142180"/>
                      <a:pt x="224778" y="92708"/>
                    </a:cubicBezTo>
                    <a:cubicBezTo>
                      <a:pt x="206710" y="53775"/>
                      <a:pt x="168853" y="29469"/>
                      <a:pt x="125833" y="29469"/>
                    </a:cubicBezTo>
                    <a:cubicBezTo>
                      <a:pt x="82813" y="29469"/>
                      <a:pt x="44956" y="53775"/>
                      <a:pt x="26887" y="92708"/>
                    </a:cubicBezTo>
                    <a:lnTo>
                      <a:pt x="0" y="80232"/>
                    </a:lnTo>
                    <a:cubicBezTo>
                      <a:pt x="23016" y="30759"/>
                      <a:pt x="70983" y="0"/>
                      <a:pt x="125618" y="0"/>
                    </a:cubicBezTo>
                    <a:cubicBezTo>
                      <a:pt x="180253" y="0"/>
                      <a:pt x="228220" y="30759"/>
                      <a:pt x="251235" y="80232"/>
                    </a:cubicBezTo>
                    <a:cubicBezTo>
                      <a:pt x="269304" y="119165"/>
                      <a:pt x="307376" y="143471"/>
                      <a:pt x="350181" y="143471"/>
                    </a:cubicBezTo>
                    <a:cubicBezTo>
                      <a:pt x="393201" y="143471"/>
                      <a:pt x="431058" y="119165"/>
                      <a:pt x="449126" y="80232"/>
                    </a:cubicBezTo>
                    <a:cubicBezTo>
                      <a:pt x="472142" y="30759"/>
                      <a:pt x="520324" y="0"/>
                      <a:pt x="574744" y="0"/>
                    </a:cubicBezTo>
                    <a:cubicBezTo>
                      <a:pt x="629164" y="0"/>
                      <a:pt x="677346" y="30759"/>
                      <a:pt x="700362" y="80232"/>
                    </a:cubicBezTo>
                    <a:cubicBezTo>
                      <a:pt x="718430" y="119165"/>
                      <a:pt x="756287" y="143471"/>
                      <a:pt x="799307" y="143471"/>
                    </a:cubicBezTo>
                    <a:lnTo>
                      <a:pt x="799307" y="143471"/>
                    </a:lnTo>
                    <a:cubicBezTo>
                      <a:pt x="842327" y="143471"/>
                      <a:pt x="880184" y="119165"/>
                      <a:pt x="898253" y="80232"/>
                    </a:cubicBezTo>
                    <a:cubicBezTo>
                      <a:pt x="921268" y="30759"/>
                      <a:pt x="969235" y="0"/>
                      <a:pt x="1023870" y="0"/>
                    </a:cubicBezTo>
                    <a:cubicBezTo>
                      <a:pt x="1078505" y="0"/>
                      <a:pt x="1126472" y="30759"/>
                      <a:pt x="1149488" y="80232"/>
                    </a:cubicBezTo>
                    <a:cubicBezTo>
                      <a:pt x="1167556" y="119165"/>
                      <a:pt x="1205414" y="143471"/>
                      <a:pt x="1248433" y="143471"/>
                    </a:cubicBezTo>
                    <a:cubicBezTo>
                      <a:pt x="1291453" y="143471"/>
                      <a:pt x="1329311" y="119165"/>
                      <a:pt x="1347379" y="80232"/>
                    </a:cubicBezTo>
                    <a:cubicBezTo>
                      <a:pt x="1370394" y="30759"/>
                      <a:pt x="1418361" y="0"/>
                      <a:pt x="1472997" y="0"/>
                    </a:cubicBezTo>
                    <a:cubicBezTo>
                      <a:pt x="1527632" y="0"/>
                      <a:pt x="1575814" y="30759"/>
                      <a:pt x="1598614" y="80232"/>
                    </a:cubicBezTo>
                    <a:lnTo>
                      <a:pt x="1571942" y="92708"/>
                    </a:lnTo>
                    <a:cubicBezTo>
                      <a:pt x="1553874" y="53775"/>
                      <a:pt x="1515801" y="29469"/>
                      <a:pt x="1472997" y="29469"/>
                    </a:cubicBezTo>
                    <a:cubicBezTo>
                      <a:pt x="1429977" y="29469"/>
                      <a:pt x="1392119" y="53775"/>
                      <a:pt x="1374051" y="92708"/>
                    </a:cubicBezTo>
                    <a:cubicBezTo>
                      <a:pt x="1351251" y="142180"/>
                      <a:pt x="1303069" y="172939"/>
                      <a:pt x="1248648" y="172939"/>
                    </a:cubicBezTo>
                    <a:close/>
                  </a:path>
                </a:pathLst>
              </a:custGeom>
              <a:grpFill/>
              <a:ln w="2149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xmlns="" id="{82FD8094-5F5E-411D-96E3-0D8E76B94F5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2504802" y="1755501"/>
                <a:ext cx="1598829" cy="172724"/>
              </a:xfrm>
              <a:custGeom>
                <a:avLst/>
                <a:gdLst>
                  <a:gd name="connsiteX0" fmla="*/ 1248648 w 1598829"/>
                  <a:gd name="connsiteY0" fmla="*/ 172724 h 172724"/>
                  <a:gd name="connsiteX1" fmla="*/ 1123031 w 1598829"/>
                  <a:gd name="connsiteY1" fmla="*/ 92492 h 172724"/>
                  <a:gd name="connsiteX2" fmla="*/ 1024085 w 1598829"/>
                  <a:gd name="connsiteY2" fmla="*/ 29253 h 172724"/>
                  <a:gd name="connsiteX3" fmla="*/ 925140 w 1598829"/>
                  <a:gd name="connsiteY3" fmla="*/ 92492 h 172724"/>
                  <a:gd name="connsiteX4" fmla="*/ 799522 w 1598829"/>
                  <a:gd name="connsiteY4" fmla="*/ 172724 h 172724"/>
                  <a:gd name="connsiteX5" fmla="*/ 799522 w 1598829"/>
                  <a:gd name="connsiteY5" fmla="*/ 172724 h 172724"/>
                  <a:gd name="connsiteX6" fmla="*/ 673905 w 1598829"/>
                  <a:gd name="connsiteY6" fmla="*/ 92492 h 172724"/>
                  <a:gd name="connsiteX7" fmla="*/ 574959 w 1598829"/>
                  <a:gd name="connsiteY7" fmla="*/ 29253 h 172724"/>
                  <a:gd name="connsiteX8" fmla="*/ 476014 w 1598829"/>
                  <a:gd name="connsiteY8" fmla="*/ 92492 h 172724"/>
                  <a:gd name="connsiteX9" fmla="*/ 350396 w 1598829"/>
                  <a:gd name="connsiteY9" fmla="*/ 172724 h 172724"/>
                  <a:gd name="connsiteX10" fmla="*/ 224778 w 1598829"/>
                  <a:gd name="connsiteY10" fmla="*/ 92492 h 172724"/>
                  <a:gd name="connsiteX11" fmla="*/ 125833 w 1598829"/>
                  <a:gd name="connsiteY11" fmla="*/ 29253 h 172724"/>
                  <a:gd name="connsiteX12" fmla="*/ 26887 w 1598829"/>
                  <a:gd name="connsiteY12" fmla="*/ 92492 h 172724"/>
                  <a:gd name="connsiteX13" fmla="*/ 0 w 1598829"/>
                  <a:gd name="connsiteY13" fmla="*/ 80232 h 172724"/>
                  <a:gd name="connsiteX14" fmla="*/ 125618 w 1598829"/>
                  <a:gd name="connsiteY14" fmla="*/ 0 h 172724"/>
                  <a:gd name="connsiteX15" fmla="*/ 251235 w 1598829"/>
                  <a:gd name="connsiteY15" fmla="*/ 80232 h 172724"/>
                  <a:gd name="connsiteX16" fmla="*/ 350181 w 1598829"/>
                  <a:gd name="connsiteY16" fmla="*/ 143471 h 172724"/>
                  <a:gd name="connsiteX17" fmla="*/ 449126 w 1598829"/>
                  <a:gd name="connsiteY17" fmla="*/ 80232 h 172724"/>
                  <a:gd name="connsiteX18" fmla="*/ 574744 w 1598829"/>
                  <a:gd name="connsiteY18" fmla="*/ 0 h 172724"/>
                  <a:gd name="connsiteX19" fmla="*/ 700362 w 1598829"/>
                  <a:gd name="connsiteY19" fmla="*/ 80232 h 172724"/>
                  <a:gd name="connsiteX20" fmla="*/ 799307 w 1598829"/>
                  <a:gd name="connsiteY20" fmla="*/ 143471 h 172724"/>
                  <a:gd name="connsiteX21" fmla="*/ 799307 w 1598829"/>
                  <a:gd name="connsiteY21" fmla="*/ 143471 h 172724"/>
                  <a:gd name="connsiteX22" fmla="*/ 898253 w 1598829"/>
                  <a:gd name="connsiteY22" fmla="*/ 80232 h 172724"/>
                  <a:gd name="connsiteX23" fmla="*/ 1024085 w 1598829"/>
                  <a:gd name="connsiteY23" fmla="*/ 0 h 172724"/>
                  <a:gd name="connsiteX24" fmla="*/ 1149703 w 1598829"/>
                  <a:gd name="connsiteY24" fmla="*/ 80232 h 172724"/>
                  <a:gd name="connsiteX25" fmla="*/ 1248648 w 1598829"/>
                  <a:gd name="connsiteY25" fmla="*/ 143471 h 172724"/>
                  <a:gd name="connsiteX26" fmla="*/ 1347594 w 1598829"/>
                  <a:gd name="connsiteY26" fmla="*/ 80232 h 172724"/>
                  <a:gd name="connsiteX27" fmla="*/ 1473212 w 1598829"/>
                  <a:gd name="connsiteY27" fmla="*/ 0 h 172724"/>
                  <a:gd name="connsiteX28" fmla="*/ 1598829 w 1598829"/>
                  <a:gd name="connsiteY28" fmla="*/ 80232 h 172724"/>
                  <a:gd name="connsiteX29" fmla="*/ 1572157 w 1598829"/>
                  <a:gd name="connsiteY29" fmla="*/ 92492 h 172724"/>
                  <a:gd name="connsiteX30" fmla="*/ 1473212 w 1598829"/>
                  <a:gd name="connsiteY30" fmla="*/ 29253 h 172724"/>
                  <a:gd name="connsiteX31" fmla="*/ 1374266 w 1598829"/>
                  <a:gd name="connsiteY31" fmla="*/ 92492 h 172724"/>
                  <a:gd name="connsiteX32" fmla="*/ 1248648 w 1598829"/>
                  <a:gd name="connsiteY32" fmla="*/ 172724 h 1727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598829" h="172724">
                    <a:moveTo>
                      <a:pt x="1248648" y="172724"/>
                    </a:moveTo>
                    <a:cubicBezTo>
                      <a:pt x="1194229" y="172724"/>
                      <a:pt x="1146046" y="141965"/>
                      <a:pt x="1123031" y="92492"/>
                    </a:cubicBezTo>
                    <a:cubicBezTo>
                      <a:pt x="1104962" y="53560"/>
                      <a:pt x="1067105" y="29253"/>
                      <a:pt x="1024085" y="29253"/>
                    </a:cubicBezTo>
                    <a:cubicBezTo>
                      <a:pt x="981066" y="29253"/>
                      <a:pt x="943208" y="53560"/>
                      <a:pt x="925140" y="92492"/>
                    </a:cubicBezTo>
                    <a:cubicBezTo>
                      <a:pt x="902124" y="141965"/>
                      <a:pt x="853942" y="172724"/>
                      <a:pt x="799522" y="172724"/>
                    </a:cubicBezTo>
                    <a:cubicBezTo>
                      <a:pt x="799522" y="172724"/>
                      <a:pt x="799522" y="172724"/>
                      <a:pt x="799522" y="172724"/>
                    </a:cubicBezTo>
                    <a:cubicBezTo>
                      <a:pt x="744887" y="172724"/>
                      <a:pt x="696920" y="141965"/>
                      <a:pt x="673905" y="92492"/>
                    </a:cubicBezTo>
                    <a:cubicBezTo>
                      <a:pt x="655836" y="53560"/>
                      <a:pt x="617979" y="29253"/>
                      <a:pt x="574959" y="29253"/>
                    </a:cubicBezTo>
                    <a:cubicBezTo>
                      <a:pt x="531939" y="29253"/>
                      <a:pt x="494082" y="53560"/>
                      <a:pt x="476014" y="92492"/>
                    </a:cubicBezTo>
                    <a:cubicBezTo>
                      <a:pt x="452998" y="141965"/>
                      <a:pt x="405031" y="172724"/>
                      <a:pt x="350396" y="172724"/>
                    </a:cubicBezTo>
                    <a:cubicBezTo>
                      <a:pt x="295976" y="172724"/>
                      <a:pt x="247794" y="141965"/>
                      <a:pt x="224778" y="92492"/>
                    </a:cubicBezTo>
                    <a:cubicBezTo>
                      <a:pt x="206710" y="53560"/>
                      <a:pt x="168853" y="29253"/>
                      <a:pt x="125833" y="29253"/>
                    </a:cubicBezTo>
                    <a:cubicBezTo>
                      <a:pt x="82813" y="29253"/>
                      <a:pt x="44956" y="53560"/>
                      <a:pt x="26887" y="92492"/>
                    </a:cubicBezTo>
                    <a:lnTo>
                      <a:pt x="0" y="80232"/>
                    </a:lnTo>
                    <a:cubicBezTo>
                      <a:pt x="23016" y="30759"/>
                      <a:pt x="70983" y="0"/>
                      <a:pt x="125618" y="0"/>
                    </a:cubicBezTo>
                    <a:cubicBezTo>
                      <a:pt x="180253" y="0"/>
                      <a:pt x="228220" y="30759"/>
                      <a:pt x="251235" y="80232"/>
                    </a:cubicBezTo>
                    <a:cubicBezTo>
                      <a:pt x="269304" y="119165"/>
                      <a:pt x="307376" y="143471"/>
                      <a:pt x="350181" y="143471"/>
                    </a:cubicBezTo>
                    <a:cubicBezTo>
                      <a:pt x="393201" y="143471"/>
                      <a:pt x="431058" y="119165"/>
                      <a:pt x="449126" y="80232"/>
                    </a:cubicBezTo>
                    <a:cubicBezTo>
                      <a:pt x="472142" y="30759"/>
                      <a:pt x="520324" y="0"/>
                      <a:pt x="574744" y="0"/>
                    </a:cubicBezTo>
                    <a:cubicBezTo>
                      <a:pt x="629164" y="0"/>
                      <a:pt x="677346" y="30759"/>
                      <a:pt x="700362" y="80232"/>
                    </a:cubicBezTo>
                    <a:cubicBezTo>
                      <a:pt x="718430" y="119165"/>
                      <a:pt x="756287" y="143471"/>
                      <a:pt x="799307" y="143471"/>
                    </a:cubicBezTo>
                    <a:lnTo>
                      <a:pt x="799307" y="143471"/>
                    </a:lnTo>
                    <a:cubicBezTo>
                      <a:pt x="842327" y="143471"/>
                      <a:pt x="880184" y="119165"/>
                      <a:pt x="898253" y="80232"/>
                    </a:cubicBezTo>
                    <a:cubicBezTo>
                      <a:pt x="921483" y="30759"/>
                      <a:pt x="969450" y="0"/>
                      <a:pt x="1024085" y="0"/>
                    </a:cubicBezTo>
                    <a:cubicBezTo>
                      <a:pt x="1078720" y="0"/>
                      <a:pt x="1126688" y="30759"/>
                      <a:pt x="1149703" y="80232"/>
                    </a:cubicBezTo>
                    <a:cubicBezTo>
                      <a:pt x="1167771" y="119165"/>
                      <a:pt x="1205629" y="143471"/>
                      <a:pt x="1248648" y="143471"/>
                    </a:cubicBezTo>
                    <a:cubicBezTo>
                      <a:pt x="1291668" y="143471"/>
                      <a:pt x="1329526" y="119165"/>
                      <a:pt x="1347594" y="80232"/>
                    </a:cubicBezTo>
                    <a:cubicBezTo>
                      <a:pt x="1370610" y="30759"/>
                      <a:pt x="1418792" y="0"/>
                      <a:pt x="1473212" y="0"/>
                    </a:cubicBezTo>
                    <a:cubicBezTo>
                      <a:pt x="1527847" y="0"/>
                      <a:pt x="1576029" y="30759"/>
                      <a:pt x="1598829" y="80232"/>
                    </a:cubicBezTo>
                    <a:lnTo>
                      <a:pt x="1572157" y="92492"/>
                    </a:lnTo>
                    <a:cubicBezTo>
                      <a:pt x="1554089" y="53560"/>
                      <a:pt x="1516016" y="29253"/>
                      <a:pt x="1473212" y="29253"/>
                    </a:cubicBezTo>
                    <a:cubicBezTo>
                      <a:pt x="1430192" y="29253"/>
                      <a:pt x="1392335" y="53560"/>
                      <a:pt x="1374266" y="92492"/>
                    </a:cubicBezTo>
                    <a:cubicBezTo>
                      <a:pt x="1351251" y="141965"/>
                      <a:pt x="1303069" y="172724"/>
                      <a:pt x="1248648" y="172724"/>
                    </a:cubicBezTo>
                    <a:close/>
                  </a:path>
                </a:pathLst>
              </a:custGeom>
              <a:grpFill/>
              <a:ln w="2149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</p:grpSp>
        <p:grpSp>
          <p:nvGrpSpPr>
            <p:cNvPr id="27" name="Graphic 190">
              <a:extLst>
                <a:ext uri="{FF2B5EF4-FFF2-40B4-BE49-F238E27FC236}">
                  <a16:creationId xmlns:a16="http://schemas.microsoft.com/office/drawing/2014/main" xmlns="" id="{F3FB933A-7D1C-4A1F-9589-2006261FD96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>
              <a:off x="6491531" y="1420258"/>
              <a:ext cx="1598829" cy="531293"/>
              <a:chOff x="2504802" y="1755501"/>
              <a:chExt cx="1598829" cy="531293"/>
            </a:xfrm>
            <a:grpFill/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xmlns="" id="{965C4036-D195-4D1E-B436-A03795967C2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2504802" y="2113855"/>
                <a:ext cx="1598614" cy="172939"/>
              </a:xfrm>
              <a:custGeom>
                <a:avLst/>
                <a:gdLst>
                  <a:gd name="connsiteX0" fmla="*/ 1248648 w 1598614"/>
                  <a:gd name="connsiteY0" fmla="*/ 172939 h 172939"/>
                  <a:gd name="connsiteX1" fmla="*/ 1123031 w 1598614"/>
                  <a:gd name="connsiteY1" fmla="*/ 92708 h 172939"/>
                  <a:gd name="connsiteX2" fmla="*/ 1024085 w 1598614"/>
                  <a:gd name="connsiteY2" fmla="*/ 29469 h 172939"/>
                  <a:gd name="connsiteX3" fmla="*/ 925140 w 1598614"/>
                  <a:gd name="connsiteY3" fmla="*/ 92708 h 172939"/>
                  <a:gd name="connsiteX4" fmla="*/ 799522 w 1598614"/>
                  <a:gd name="connsiteY4" fmla="*/ 172939 h 172939"/>
                  <a:gd name="connsiteX5" fmla="*/ 799522 w 1598614"/>
                  <a:gd name="connsiteY5" fmla="*/ 172939 h 172939"/>
                  <a:gd name="connsiteX6" fmla="*/ 673905 w 1598614"/>
                  <a:gd name="connsiteY6" fmla="*/ 92708 h 172939"/>
                  <a:gd name="connsiteX7" fmla="*/ 574959 w 1598614"/>
                  <a:gd name="connsiteY7" fmla="*/ 29469 h 172939"/>
                  <a:gd name="connsiteX8" fmla="*/ 476014 w 1598614"/>
                  <a:gd name="connsiteY8" fmla="*/ 92708 h 172939"/>
                  <a:gd name="connsiteX9" fmla="*/ 350396 w 1598614"/>
                  <a:gd name="connsiteY9" fmla="*/ 172939 h 172939"/>
                  <a:gd name="connsiteX10" fmla="*/ 224778 w 1598614"/>
                  <a:gd name="connsiteY10" fmla="*/ 92708 h 172939"/>
                  <a:gd name="connsiteX11" fmla="*/ 125833 w 1598614"/>
                  <a:gd name="connsiteY11" fmla="*/ 29469 h 172939"/>
                  <a:gd name="connsiteX12" fmla="*/ 26887 w 1598614"/>
                  <a:gd name="connsiteY12" fmla="*/ 92708 h 172939"/>
                  <a:gd name="connsiteX13" fmla="*/ 0 w 1598614"/>
                  <a:gd name="connsiteY13" fmla="*/ 80232 h 172939"/>
                  <a:gd name="connsiteX14" fmla="*/ 125618 w 1598614"/>
                  <a:gd name="connsiteY14" fmla="*/ 0 h 172939"/>
                  <a:gd name="connsiteX15" fmla="*/ 251235 w 1598614"/>
                  <a:gd name="connsiteY15" fmla="*/ 80232 h 172939"/>
                  <a:gd name="connsiteX16" fmla="*/ 350181 w 1598614"/>
                  <a:gd name="connsiteY16" fmla="*/ 143471 h 172939"/>
                  <a:gd name="connsiteX17" fmla="*/ 449126 w 1598614"/>
                  <a:gd name="connsiteY17" fmla="*/ 80232 h 172939"/>
                  <a:gd name="connsiteX18" fmla="*/ 574744 w 1598614"/>
                  <a:gd name="connsiteY18" fmla="*/ 0 h 172939"/>
                  <a:gd name="connsiteX19" fmla="*/ 700362 w 1598614"/>
                  <a:gd name="connsiteY19" fmla="*/ 80232 h 172939"/>
                  <a:gd name="connsiteX20" fmla="*/ 799307 w 1598614"/>
                  <a:gd name="connsiteY20" fmla="*/ 143471 h 172939"/>
                  <a:gd name="connsiteX21" fmla="*/ 799307 w 1598614"/>
                  <a:gd name="connsiteY21" fmla="*/ 143471 h 172939"/>
                  <a:gd name="connsiteX22" fmla="*/ 898253 w 1598614"/>
                  <a:gd name="connsiteY22" fmla="*/ 80232 h 172939"/>
                  <a:gd name="connsiteX23" fmla="*/ 1023870 w 1598614"/>
                  <a:gd name="connsiteY23" fmla="*/ 0 h 172939"/>
                  <a:gd name="connsiteX24" fmla="*/ 1149488 w 1598614"/>
                  <a:gd name="connsiteY24" fmla="*/ 80232 h 172939"/>
                  <a:gd name="connsiteX25" fmla="*/ 1248433 w 1598614"/>
                  <a:gd name="connsiteY25" fmla="*/ 143471 h 172939"/>
                  <a:gd name="connsiteX26" fmla="*/ 1347379 w 1598614"/>
                  <a:gd name="connsiteY26" fmla="*/ 80232 h 172939"/>
                  <a:gd name="connsiteX27" fmla="*/ 1472997 w 1598614"/>
                  <a:gd name="connsiteY27" fmla="*/ 0 h 172939"/>
                  <a:gd name="connsiteX28" fmla="*/ 1598614 w 1598614"/>
                  <a:gd name="connsiteY28" fmla="*/ 80232 h 172939"/>
                  <a:gd name="connsiteX29" fmla="*/ 1571942 w 1598614"/>
                  <a:gd name="connsiteY29" fmla="*/ 92708 h 172939"/>
                  <a:gd name="connsiteX30" fmla="*/ 1472997 w 1598614"/>
                  <a:gd name="connsiteY30" fmla="*/ 29469 h 172939"/>
                  <a:gd name="connsiteX31" fmla="*/ 1374051 w 1598614"/>
                  <a:gd name="connsiteY31" fmla="*/ 92708 h 172939"/>
                  <a:gd name="connsiteX32" fmla="*/ 1248648 w 1598614"/>
                  <a:gd name="connsiteY32" fmla="*/ 172939 h 172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598614" h="172939">
                    <a:moveTo>
                      <a:pt x="1248648" y="172939"/>
                    </a:moveTo>
                    <a:cubicBezTo>
                      <a:pt x="1194229" y="172939"/>
                      <a:pt x="1146046" y="142180"/>
                      <a:pt x="1123031" y="92708"/>
                    </a:cubicBezTo>
                    <a:cubicBezTo>
                      <a:pt x="1104962" y="53775"/>
                      <a:pt x="1067105" y="29469"/>
                      <a:pt x="1024085" y="29469"/>
                    </a:cubicBezTo>
                    <a:cubicBezTo>
                      <a:pt x="981066" y="29469"/>
                      <a:pt x="943208" y="53775"/>
                      <a:pt x="925140" y="92708"/>
                    </a:cubicBezTo>
                    <a:cubicBezTo>
                      <a:pt x="902124" y="142180"/>
                      <a:pt x="853942" y="172939"/>
                      <a:pt x="799522" y="172939"/>
                    </a:cubicBezTo>
                    <a:cubicBezTo>
                      <a:pt x="799522" y="172939"/>
                      <a:pt x="799522" y="172939"/>
                      <a:pt x="799522" y="172939"/>
                    </a:cubicBezTo>
                    <a:cubicBezTo>
                      <a:pt x="744887" y="172939"/>
                      <a:pt x="696920" y="142180"/>
                      <a:pt x="673905" y="92708"/>
                    </a:cubicBezTo>
                    <a:cubicBezTo>
                      <a:pt x="655836" y="53775"/>
                      <a:pt x="617979" y="29469"/>
                      <a:pt x="574959" y="29469"/>
                    </a:cubicBezTo>
                    <a:cubicBezTo>
                      <a:pt x="531939" y="29469"/>
                      <a:pt x="494082" y="53775"/>
                      <a:pt x="476014" y="92708"/>
                    </a:cubicBezTo>
                    <a:cubicBezTo>
                      <a:pt x="452998" y="142180"/>
                      <a:pt x="405031" y="172939"/>
                      <a:pt x="350396" y="172939"/>
                    </a:cubicBezTo>
                    <a:cubicBezTo>
                      <a:pt x="295976" y="172939"/>
                      <a:pt x="247794" y="142180"/>
                      <a:pt x="224778" y="92708"/>
                    </a:cubicBezTo>
                    <a:cubicBezTo>
                      <a:pt x="206710" y="53775"/>
                      <a:pt x="168853" y="29469"/>
                      <a:pt x="125833" y="29469"/>
                    </a:cubicBezTo>
                    <a:cubicBezTo>
                      <a:pt x="82813" y="29469"/>
                      <a:pt x="44956" y="53775"/>
                      <a:pt x="26887" y="92708"/>
                    </a:cubicBezTo>
                    <a:lnTo>
                      <a:pt x="0" y="80232"/>
                    </a:lnTo>
                    <a:cubicBezTo>
                      <a:pt x="23016" y="30759"/>
                      <a:pt x="70983" y="0"/>
                      <a:pt x="125618" y="0"/>
                    </a:cubicBezTo>
                    <a:cubicBezTo>
                      <a:pt x="180253" y="0"/>
                      <a:pt x="228220" y="30759"/>
                      <a:pt x="251235" y="80232"/>
                    </a:cubicBezTo>
                    <a:cubicBezTo>
                      <a:pt x="269304" y="119165"/>
                      <a:pt x="307376" y="143471"/>
                      <a:pt x="350181" y="143471"/>
                    </a:cubicBezTo>
                    <a:cubicBezTo>
                      <a:pt x="393201" y="143471"/>
                      <a:pt x="431058" y="119165"/>
                      <a:pt x="449126" y="80232"/>
                    </a:cubicBezTo>
                    <a:cubicBezTo>
                      <a:pt x="472142" y="30759"/>
                      <a:pt x="520324" y="0"/>
                      <a:pt x="574744" y="0"/>
                    </a:cubicBezTo>
                    <a:cubicBezTo>
                      <a:pt x="629164" y="0"/>
                      <a:pt x="677346" y="30759"/>
                      <a:pt x="700362" y="80232"/>
                    </a:cubicBezTo>
                    <a:cubicBezTo>
                      <a:pt x="718430" y="119165"/>
                      <a:pt x="756287" y="143471"/>
                      <a:pt x="799307" y="143471"/>
                    </a:cubicBezTo>
                    <a:lnTo>
                      <a:pt x="799307" y="143471"/>
                    </a:lnTo>
                    <a:cubicBezTo>
                      <a:pt x="842327" y="143471"/>
                      <a:pt x="880184" y="119165"/>
                      <a:pt x="898253" y="80232"/>
                    </a:cubicBezTo>
                    <a:cubicBezTo>
                      <a:pt x="921268" y="30759"/>
                      <a:pt x="969235" y="0"/>
                      <a:pt x="1023870" y="0"/>
                    </a:cubicBezTo>
                    <a:cubicBezTo>
                      <a:pt x="1078505" y="0"/>
                      <a:pt x="1126472" y="30759"/>
                      <a:pt x="1149488" y="80232"/>
                    </a:cubicBezTo>
                    <a:cubicBezTo>
                      <a:pt x="1167556" y="119165"/>
                      <a:pt x="1205414" y="143471"/>
                      <a:pt x="1248433" y="143471"/>
                    </a:cubicBezTo>
                    <a:cubicBezTo>
                      <a:pt x="1291453" y="143471"/>
                      <a:pt x="1329311" y="119165"/>
                      <a:pt x="1347379" y="80232"/>
                    </a:cubicBezTo>
                    <a:cubicBezTo>
                      <a:pt x="1370394" y="30759"/>
                      <a:pt x="1418361" y="0"/>
                      <a:pt x="1472997" y="0"/>
                    </a:cubicBezTo>
                    <a:cubicBezTo>
                      <a:pt x="1527632" y="0"/>
                      <a:pt x="1575814" y="30759"/>
                      <a:pt x="1598614" y="80232"/>
                    </a:cubicBezTo>
                    <a:lnTo>
                      <a:pt x="1571942" y="92708"/>
                    </a:lnTo>
                    <a:cubicBezTo>
                      <a:pt x="1553874" y="53775"/>
                      <a:pt x="1515801" y="29469"/>
                      <a:pt x="1472997" y="29469"/>
                    </a:cubicBezTo>
                    <a:cubicBezTo>
                      <a:pt x="1429977" y="29469"/>
                      <a:pt x="1392119" y="53775"/>
                      <a:pt x="1374051" y="92708"/>
                    </a:cubicBezTo>
                    <a:cubicBezTo>
                      <a:pt x="1351251" y="142180"/>
                      <a:pt x="1303069" y="172939"/>
                      <a:pt x="1248648" y="172939"/>
                    </a:cubicBezTo>
                    <a:close/>
                  </a:path>
                </a:pathLst>
              </a:custGeom>
              <a:grpFill/>
              <a:ln w="2149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xmlns="" id="{54F38E9F-35FC-437D-BE4E-33FDF605653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2504802" y="1755501"/>
                <a:ext cx="1598829" cy="172724"/>
              </a:xfrm>
              <a:custGeom>
                <a:avLst/>
                <a:gdLst>
                  <a:gd name="connsiteX0" fmla="*/ 1248648 w 1598829"/>
                  <a:gd name="connsiteY0" fmla="*/ 172724 h 172724"/>
                  <a:gd name="connsiteX1" fmla="*/ 1123031 w 1598829"/>
                  <a:gd name="connsiteY1" fmla="*/ 92492 h 172724"/>
                  <a:gd name="connsiteX2" fmla="*/ 1024085 w 1598829"/>
                  <a:gd name="connsiteY2" fmla="*/ 29253 h 172724"/>
                  <a:gd name="connsiteX3" fmla="*/ 925140 w 1598829"/>
                  <a:gd name="connsiteY3" fmla="*/ 92492 h 172724"/>
                  <a:gd name="connsiteX4" fmla="*/ 799522 w 1598829"/>
                  <a:gd name="connsiteY4" fmla="*/ 172724 h 172724"/>
                  <a:gd name="connsiteX5" fmla="*/ 799522 w 1598829"/>
                  <a:gd name="connsiteY5" fmla="*/ 172724 h 172724"/>
                  <a:gd name="connsiteX6" fmla="*/ 673905 w 1598829"/>
                  <a:gd name="connsiteY6" fmla="*/ 92492 h 172724"/>
                  <a:gd name="connsiteX7" fmla="*/ 574959 w 1598829"/>
                  <a:gd name="connsiteY7" fmla="*/ 29253 h 172724"/>
                  <a:gd name="connsiteX8" fmla="*/ 476014 w 1598829"/>
                  <a:gd name="connsiteY8" fmla="*/ 92492 h 172724"/>
                  <a:gd name="connsiteX9" fmla="*/ 350396 w 1598829"/>
                  <a:gd name="connsiteY9" fmla="*/ 172724 h 172724"/>
                  <a:gd name="connsiteX10" fmla="*/ 224778 w 1598829"/>
                  <a:gd name="connsiteY10" fmla="*/ 92492 h 172724"/>
                  <a:gd name="connsiteX11" fmla="*/ 125833 w 1598829"/>
                  <a:gd name="connsiteY11" fmla="*/ 29253 h 172724"/>
                  <a:gd name="connsiteX12" fmla="*/ 26887 w 1598829"/>
                  <a:gd name="connsiteY12" fmla="*/ 92492 h 172724"/>
                  <a:gd name="connsiteX13" fmla="*/ 0 w 1598829"/>
                  <a:gd name="connsiteY13" fmla="*/ 80232 h 172724"/>
                  <a:gd name="connsiteX14" fmla="*/ 125618 w 1598829"/>
                  <a:gd name="connsiteY14" fmla="*/ 0 h 172724"/>
                  <a:gd name="connsiteX15" fmla="*/ 251235 w 1598829"/>
                  <a:gd name="connsiteY15" fmla="*/ 80232 h 172724"/>
                  <a:gd name="connsiteX16" fmla="*/ 350181 w 1598829"/>
                  <a:gd name="connsiteY16" fmla="*/ 143471 h 172724"/>
                  <a:gd name="connsiteX17" fmla="*/ 449126 w 1598829"/>
                  <a:gd name="connsiteY17" fmla="*/ 80232 h 172724"/>
                  <a:gd name="connsiteX18" fmla="*/ 574744 w 1598829"/>
                  <a:gd name="connsiteY18" fmla="*/ 0 h 172724"/>
                  <a:gd name="connsiteX19" fmla="*/ 700362 w 1598829"/>
                  <a:gd name="connsiteY19" fmla="*/ 80232 h 172724"/>
                  <a:gd name="connsiteX20" fmla="*/ 799307 w 1598829"/>
                  <a:gd name="connsiteY20" fmla="*/ 143471 h 172724"/>
                  <a:gd name="connsiteX21" fmla="*/ 799307 w 1598829"/>
                  <a:gd name="connsiteY21" fmla="*/ 143471 h 172724"/>
                  <a:gd name="connsiteX22" fmla="*/ 898253 w 1598829"/>
                  <a:gd name="connsiteY22" fmla="*/ 80232 h 172724"/>
                  <a:gd name="connsiteX23" fmla="*/ 1024085 w 1598829"/>
                  <a:gd name="connsiteY23" fmla="*/ 0 h 172724"/>
                  <a:gd name="connsiteX24" fmla="*/ 1149703 w 1598829"/>
                  <a:gd name="connsiteY24" fmla="*/ 80232 h 172724"/>
                  <a:gd name="connsiteX25" fmla="*/ 1248648 w 1598829"/>
                  <a:gd name="connsiteY25" fmla="*/ 143471 h 172724"/>
                  <a:gd name="connsiteX26" fmla="*/ 1347594 w 1598829"/>
                  <a:gd name="connsiteY26" fmla="*/ 80232 h 172724"/>
                  <a:gd name="connsiteX27" fmla="*/ 1473212 w 1598829"/>
                  <a:gd name="connsiteY27" fmla="*/ 0 h 172724"/>
                  <a:gd name="connsiteX28" fmla="*/ 1598829 w 1598829"/>
                  <a:gd name="connsiteY28" fmla="*/ 80232 h 172724"/>
                  <a:gd name="connsiteX29" fmla="*/ 1572157 w 1598829"/>
                  <a:gd name="connsiteY29" fmla="*/ 92492 h 172724"/>
                  <a:gd name="connsiteX30" fmla="*/ 1473212 w 1598829"/>
                  <a:gd name="connsiteY30" fmla="*/ 29253 h 172724"/>
                  <a:gd name="connsiteX31" fmla="*/ 1374266 w 1598829"/>
                  <a:gd name="connsiteY31" fmla="*/ 92492 h 172724"/>
                  <a:gd name="connsiteX32" fmla="*/ 1248648 w 1598829"/>
                  <a:gd name="connsiteY32" fmla="*/ 172724 h 1727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598829" h="172724">
                    <a:moveTo>
                      <a:pt x="1248648" y="172724"/>
                    </a:moveTo>
                    <a:cubicBezTo>
                      <a:pt x="1194229" y="172724"/>
                      <a:pt x="1146046" y="141965"/>
                      <a:pt x="1123031" y="92492"/>
                    </a:cubicBezTo>
                    <a:cubicBezTo>
                      <a:pt x="1104962" y="53560"/>
                      <a:pt x="1067105" y="29253"/>
                      <a:pt x="1024085" y="29253"/>
                    </a:cubicBezTo>
                    <a:cubicBezTo>
                      <a:pt x="981066" y="29253"/>
                      <a:pt x="943208" y="53560"/>
                      <a:pt x="925140" y="92492"/>
                    </a:cubicBezTo>
                    <a:cubicBezTo>
                      <a:pt x="902124" y="141965"/>
                      <a:pt x="853942" y="172724"/>
                      <a:pt x="799522" y="172724"/>
                    </a:cubicBezTo>
                    <a:cubicBezTo>
                      <a:pt x="799522" y="172724"/>
                      <a:pt x="799522" y="172724"/>
                      <a:pt x="799522" y="172724"/>
                    </a:cubicBezTo>
                    <a:cubicBezTo>
                      <a:pt x="744887" y="172724"/>
                      <a:pt x="696920" y="141965"/>
                      <a:pt x="673905" y="92492"/>
                    </a:cubicBezTo>
                    <a:cubicBezTo>
                      <a:pt x="655836" y="53560"/>
                      <a:pt x="617979" y="29253"/>
                      <a:pt x="574959" y="29253"/>
                    </a:cubicBezTo>
                    <a:cubicBezTo>
                      <a:pt x="531939" y="29253"/>
                      <a:pt x="494082" y="53560"/>
                      <a:pt x="476014" y="92492"/>
                    </a:cubicBezTo>
                    <a:cubicBezTo>
                      <a:pt x="452998" y="141965"/>
                      <a:pt x="405031" y="172724"/>
                      <a:pt x="350396" y="172724"/>
                    </a:cubicBezTo>
                    <a:cubicBezTo>
                      <a:pt x="295976" y="172724"/>
                      <a:pt x="247794" y="141965"/>
                      <a:pt x="224778" y="92492"/>
                    </a:cubicBezTo>
                    <a:cubicBezTo>
                      <a:pt x="206710" y="53560"/>
                      <a:pt x="168853" y="29253"/>
                      <a:pt x="125833" y="29253"/>
                    </a:cubicBezTo>
                    <a:cubicBezTo>
                      <a:pt x="82813" y="29253"/>
                      <a:pt x="44956" y="53560"/>
                      <a:pt x="26887" y="92492"/>
                    </a:cubicBezTo>
                    <a:lnTo>
                      <a:pt x="0" y="80232"/>
                    </a:lnTo>
                    <a:cubicBezTo>
                      <a:pt x="23016" y="30759"/>
                      <a:pt x="70983" y="0"/>
                      <a:pt x="125618" y="0"/>
                    </a:cubicBezTo>
                    <a:cubicBezTo>
                      <a:pt x="180253" y="0"/>
                      <a:pt x="228220" y="30759"/>
                      <a:pt x="251235" y="80232"/>
                    </a:cubicBezTo>
                    <a:cubicBezTo>
                      <a:pt x="269304" y="119165"/>
                      <a:pt x="307376" y="143471"/>
                      <a:pt x="350181" y="143471"/>
                    </a:cubicBezTo>
                    <a:cubicBezTo>
                      <a:pt x="393201" y="143471"/>
                      <a:pt x="431058" y="119165"/>
                      <a:pt x="449126" y="80232"/>
                    </a:cubicBezTo>
                    <a:cubicBezTo>
                      <a:pt x="472142" y="30759"/>
                      <a:pt x="520324" y="0"/>
                      <a:pt x="574744" y="0"/>
                    </a:cubicBezTo>
                    <a:cubicBezTo>
                      <a:pt x="629164" y="0"/>
                      <a:pt x="677346" y="30759"/>
                      <a:pt x="700362" y="80232"/>
                    </a:cubicBezTo>
                    <a:cubicBezTo>
                      <a:pt x="718430" y="119165"/>
                      <a:pt x="756287" y="143471"/>
                      <a:pt x="799307" y="143471"/>
                    </a:cubicBezTo>
                    <a:lnTo>
                      <a:pt x="799307" y="143471"/>
                    </a:lnTo>
                    <a:cubicBezTo>
                      <a:pt x="842327" y="143471"/>
                      <a:pt x="880184" y="119165"/>
                      <a:pt x="898253" y="80232"/>
                    </a:cubicBezTo>
                    <a:cubicBezTo>
                      <a:pt x="921483" y="30759"/>
                      <a:pt x="969450" y="0"/>
                      <a:pt x="1024085" y="0"/>
                    </a:cubicBezTo>
                    <a:cubicBezTo>
                      <a:pt x="1078720" y="0"/>
                      <a:pt x="1126688" y="30759"/>
                      <a:pt x="1149703" y="80232"/>
                    </a:cubicBezTo>
                    <a:cubicBezTo>
                      <a:pt x="1167771" y="119165"/>
                      <a:pt x="1205629" y="143471"/>
                      <a:pt x="1248648" y="143471"/>
                    </a:cubicBezTo>
                    <a:cubicBezTo>
                      <a:pt x="1291668" y="143471"/>
                      <a:pt x="1329526" y="119165"/>
                      <a:pt x="1347594" y="80232"/>
                    </a:cubicBezTo>
                    <a:cubicBezTo>
                      <a:pt x="1370610" y="30759"/>
                      <a:pt x="1418792" y="0"/>
                      <a:pt x="1473212" y="0"/>
                    </a:cubicBezTo>
                    <a:cubicBezTo>
                      <a:pt x="1527847" y="0"/>
                      <a:pt x="1576029" y="30759"/>
                      <a:pt x="1598829" y="80232"/>
                    </a:cubicBezTo>
                    <a:lnTo>
                      <a:pt x="1572157" y="92492"/>
                    </a:lnTo>
                    <a:cubicBezTo>
                      <a:pt x="1554089" y="53560"/>
                      <a:pt x="1516016" y="29253"/>
                      <a:pt x="1473212" y="29253"/>
                    </a:cubicBezTo>
                    <a:cubicBezTo>
                      <a:pt x="1430192" y="29253"/>
                      <a:pt x="1392335" y="53560"/>
                      <a:pt x="1374266" y="92492"/>
                    </a:cubicBezTo>
                    <a:cubicBezTo>
                      <a:pt x="1351251" y="141965"/>
                      <a:pt x="1303069" y="172724"/>
                      <a:pt x="1248648" y="172724"/>
                    </a:cubicBezTo>
                    <a:close/>
                  </a:path>
                </a:pathLst>
              </a:custGeom>
              <a:grpFill/>
              <a:ln w="2149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</p:grpSp>
      </p:grpSp>
      <p:pic>
        <p:nvPicPr>
          <p:cNvPr id="5" name="Obraz 5" descr="Obraz zawierający osoba, trzymający, mężczyzna, zdjęcie&#10;&#10;Opis wygenerowany automatycznie">
            <a:extLst>
              <a:ext uri="{FF2B5EF4-FFF2-40B4-BE49-F238E27FC236}">
                <a16:creationId xmlns:a16="http://schemas.microsoft.com/office/drawing/2014/main" xmlns="" id="{6FB9E45F-E8EE-40DD-B628-96994BCFCDDE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print"/>
          <a:srcRect l="4144" r="2" b="2"/>
          <a:stretch/>
        </p:blipFill>
        <p:spPr>
          <a:xfrm>
            <a:off x="7253021" y="1820334"/>
            <a:ext cx="3555043" cy="3217333"/>
          </a:xfrm>
          <a:prstGeom prst="rect">
            <a:avLst/>
          </a:prstGeom>
        </p:spPr>
      </p:pic>
      <p:grpSp>
        <p:nvGrpSpPr>
          <p:cNvPr id="33" name="Group 32">
            <a:extLst>
              <a:ext uri="{FF2B5EF4-FFF2-40B4-BE49-F238E27FC236}">
                <a16:creationId xmlns:a16="http://schemas.microsoft.com/office/drawing/2014/main" xmlns="" id="{2B7E220D-70BE-46E1-87EA-9239C10828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0154385" y="4466592"/>
            <a:ext cx="1443404" cy="1443428"/>
            <a:chOff x="10154385" y="4452524"/>
            <a:chExt cx="1443404" cy="1443428"/>
          </a:xfrm>
          <a:solidFill>
            <a:schemeClr val="tx1"/>
          </a:solidFill>
        </p:grpSpPr>
        <p:grpSp>
          <p:nvGrpSpPr>
            <p:cNvPr id="34" name="Graphic 4">
              <a:extLst>
                <a:ext uri="{FF2B5EF4-FFF2-40B4-BE49-F238E27FC236}">
                  <a16:creationId xmlns:a16="http://schemas.microsoft.com/office/drawing/2014/main" xmlns="" id="{FC1A5110-77D2-40E7-81AD-268BA675FE7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>
              <a:off x="10154385" y="4452524"/>
              <a:ext cx="1443404" cy="1443428"/>
              <a:chOff x="5734037" y="3067039"/>
              <a:chExt cx="724483" cy="724489"/>
            </a:xfrm>
            <a:grpFill/>
          </p:grpSpPr>
          <p:sp>
            <p:nvSpPr>
              <p:cNvPr id="205" name="Freeform: Shape 204">
                <a:extLst>
                  <a:ext uri="{FF2B5EF4-FFF2-40B4-BE49-F238E27FC236}">
                    <a16:creationId xmlns:a16="http://schemas.microsoft.com/office/drawing/2014/main" xmlns="" id="{4FA2A3FD-1B3F-42AF-BC02-85F36E05656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34038" y="3067039"/>
                <a:ext cx="14192" cy="14097"/>
              </a:xfrm>
              <a:custGeom>
                <a:avLst/>
                <a:gdLst>
                  <a:gd name="connsiteX0" fmla="*/ 14192 w 14192"/>
                  <a:gd name="connsiteY0" fmla="*/ 7049 h 14097"/>
                  <a:gd name="connsiteX1" fmla="*/ 7144 w 14192"/>
                  <a:gd name="connsiteY1" fmla="*/ 14097 h 14097"/>
                  <a:gd name="connsiteX2" fmla="*/ 0 w 14192"/>
                  <a:gd name="connsiteY2" fmla="*/ 7049 h 14097"/>
                  <a:gd name="connsiteX3" fmla="*/ 7049 w 14192"/>
                  <a:gd name="connsiteY3" fmla="*/ 0 h 14097"/>
                  <a:gd name="connsiteX4" fmla="*/ 14192 w 14192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192" h="14097">
                    <a:moveTo>
                      <a:pt x="14192" y="7049"/>
                    </a:moveTo>
                    <a:cubicBezTo>
                      <a:pt x="14192" y="10954"/>
                      <a:pt x="11049" y="14097"/>
                      <a:pt x="7144" y="14097"/>
                    </a:cubicBezTo>
                    <a:cubicBezTo>
                      <a:pt x="3239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192" y="3143"/>
                      <a:pt x="14192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6" name="Freeform: Shape 205">
                <a:extLst>
                  <a:ext uri="{FF2B5EF4-FFF2-40B4-BE49-F238E27FC236}">
                    <a16:creationId xmlns:a16="http://schemas.microsoft.com/office/drawing/2014/main" xmlns="" id="{7AD487CA-8FBC-4540-AC49-97AE50C6518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93283" y="3067039"/>
                <a:ext cx="14097" cy="14097"/>
              </a:xfrm>
              <a:custGeom>
                <a:avLst/>
                <a:gdLst>
                  <a:gd name="connsiteX0" fmla="*/ 14097 w 14097"/>
                  <a:gd name="connsiteY0" fmla="*/ 7049 h 14097"/>
                  <a:gd name="connsiteX1" fmla="*/ 7049 w 14097"/>
                  <a:gd name="connsiteY1" fmla="*/ 14097 h 14097"/>
                  <a:gd name="connsiteX2" fmla="*/ 0 w 14097"/>
                  <a:gd name="connsiteY2" fmla="*/ 7049 h 14097"/>
                  <a:gd name="connsiteX3" fmla="*/ 7049 w 14097"/>
                  <a:gd name="connsiteY3" fmla="*/ 0 h 14097"/>
                  <a:gd name="connsiteX4" fmla="*/ 14097 w 14097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7">
                    <a:moveTo>
                      <a:pt x="14097" y="7049"/>
                    </a:moveTo>
                    <a:cubicBezTo>
                      <a:pt x="14097" y="10941"/>
                      <a:pt x="10941" y="14097"/>
                      <a:pt x="7049" y="14097"/>
                    </a:cubicBezTo>
                    <a:cubicBezTo>
                      <a:pt x="3156" y="14097"/>
                      <a:pt x="0" y="10941"/>
                      <a:pt x="0" y="7049"/>
                    </a:cubicBezTo>
                    <a:cubicBezTo>
                      <a:pt x="0" y="3156"/>
                      <a:pt x="3156" y="0"/>
                      <a:pt x="7049" y="0"/>
                    </a:cubicBezTo>
                    <a:cubicBezTo>
                      <a:pt x="10941" y="0"/>
                      <a:pt x="14097" y="3156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7" name="Freeform: Shape 206">
                <a:extLst>
                  <a:ext uri="{FF2B5EF4-FFF2-40B4-BE49-F238E27FC236}">
                    <a16:creationId xmlns:a16="http://schemas.microsoft.com/office/drawing/2014/main" xmlns="" id="{0D84CF57-47D1-43F3-A27F-4554C8874DA6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852433" y="3067039"/>
                <a:ext cx="14096" cy="14097"/>
              </a:xfrm>
              <a:custGeom>
                <a:avLst/>
                <a:gdLst>
                  <a:gd name="connsiteX0" fmla="*/ 14097 w 14096"/>
                  <a:gd name="connsiteY0" fmla="*/ 7049 h 14097"/>
                  <a:gd name="connsiteX1" fmla="*/ 7048 w 14096"/>
                  <a:gd name="connsiteY1" fmla="*/ 14097 h 14097"/>
                  <a:gd name="connsiteX2" fmla="*/ 0 w 14096"/>
                  <a:gd name="connsiteY2" fmla="*/ 7049 h 14097"/>
                  <a:gd name="connsiteX3" fmla="*/ 7048 w 14096"/>
                  <a:gd name="connsiteY3" fmla="*/ 0 h 14097"/>
                  <a:gd name="connsiteX4" fmla="*/ 14097 w 14096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7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8" name="Freeform: Shape 207">
                <a:extLst>
                  <a:ext uri="{FF2B5EF4-FFF2-40B4-BE49-F238E27FC236}">
                    <a16:creationId xmlns:a16="http://schemas.microsoft.com/office/drawing/2014/main" xmlns="" id="{CBEE7FBD-98AD-4AD4-8928-24BF44632DB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11678" y="3067039"/>
                <a:ext cx="14096" cy="14097"/>
              </a:xfrm>
              <a:custGeom>
                <a:avLst/>
                <a:gdLst>
                  <a:gd name="connsiteX0" fmla="*/ 14097 w 14096"/>
                  <a:gd name="connsiteY0" fmla="*/ 7049 h 14097"/>
                  <a:gd name="connsiteX1" fmla="*/ 7048 w 14096"/>
                  <a:gd name="connsiteY1" fmla="*/ 14097 h 14097"/>
                  <a:gd name="connsiteX2" fmla="*/ 0 w 14096"/>
                  <a:gd name="connsiteY2" fmla="*/ 7049 h 14097"/>
                  <a:gd name="connsiteX3" fmla="*/ 7048 w 14096"/>
                  <a:gd name="connsiteY3" fmla="*/ 0 h 14097"/>
                  <a:gd name="connsiteX4" fmla="*/ 14097 w 14096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7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9" name="Freeform: Shape 208">
                <a:extLst>
                  <a:ext uri="{FF2B5EF4-FFF2-40B4-BE49-F238E27FC236}">
                    <a16:creationId xmlns:a16="http://schemas.microsoft.com/office/drawing/2014/main" xmlns="" id="{84FD382E-B389-4D8F-A55E-6DFA291F0E4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70828" y="3067039"/>
                <a:ext cx="14096" cy="14097"/>
              </a:xfrm>
              <a:custGeom>
                <a:avLst/>
                <a:gdLst>
                  <a:gd name="connsiteX0" fmla="*/ 14097 w 14096"/>
                  <a:gd name="connsiteY0" fmla="*/ 7049 h 14097"/>
                  <a:gd name="connsiteX1" fmla="*/ 7048 w 14096"/>
                  <a:gd name="connsiteY1" fmla="*/ 14097 h 14097"/>
                  <a:gd name="connsiteX2" fmla="*/ 0 w 14096"/>
                  <a:gd name="connsiteY2" fmla="*/ 7049 h 14097"/>
                  <a:gd name="connsiteX3" fmla="*/ 7048 w 14096"/>
                  <a:gd name="connsiteY3" fmla="*/ 0 h 14097"/>
                  <a:gd name="connsiteX4" fmla="*/ 14097 w 14096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7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0" name="Freeform: Shape 209">
                <a:extLst>
                  <a:ext uri="{FF2B5EF4-FFF2-40B4-BE49-F238E27FC236}">
                    <a16:creationId xmlns:a16="http://schemas.microsoft.com/office/drawing/2014/main" xmlns="" id="{98382AB7-ABEA-406A-BC9C-E929CB72CD69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30074" y="3067039"/>
                <a:ext cx="14097" cy="14097"/>
              </a:xfrm>
              <a:custGeom>
                <a:avLst/>
                <a:gdLst>
                  <a:gd name="connsiteX0" fmla="*/ 14097 w 14097"/>
                  <a:gd name="connsiteY0" fmla="*/ 7049 h 14097"/>
                  <a:gd name="connsiteX1" fmla="*/ 7049 w 14097"/>
                  <a:gd name="connsiteY1" fmla="*/ 14097 h 14097"/>
                  <a:gd name="connsiteX2" fmla="*/ 0 w 14097"/>
                  <a:gd name="connsiteY2" fmla="*/ 7049 h 14097"/>
                  <a:gd name="connsiteX3" fmla="*/ 7049 w 14097"/>
                  <a:gd name="connsiteY3" fmla="*/ 0 h 14097"/>
                  <a:gd name="connsiteX4" fmla="*/ 14097 w 14097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7">
                    <a:moveTo>
                      <a:pt x="14097" y="7049"/>
                    </a:moveTo>
                    <a:cubicBezTo>
                      <a:pt x="14097" y="10941"/>
                      <a:pt x="10941" y="14097"/>
                      <a:pt x="7049" y="14097"/>
                    </a:cubicBezTo>
                    <a:cubicBezTo>
                      <a:pt x="3156" y="14097"/>
                      <a:pt x="0" y="10941"/>
                      <a:pt x="0" y="7049"/>
                    </a:cubicBezTo>
                    <a:cubicBezTo>
                      <a:pt x="0" y="3156"/>
                      <a:pt x="3156" y="0"/>
                      <a:pt x="7049" y="0"/>
                    </a:cubicBezTo>
                    <a:cubicBezTo>
                      <a:pt x="10941" y="0"/>
                      <a:pt x="14097" y="3156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1" name="Freeform: Shape 210">
                <a:extLst>
                  <a:ext uri="{FF2B5EF4-FFF2-40B4-BE49-F238E27FC236}">
                    <a16:creationId xmlns:a16="http://schemas.microsoft.com/office/drawing/2014/main" xmlns="" id="{687410AC-739F-4AF0-B3F3-BA1EE2D8462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89224" y="3067039"/>
                <a:ext cx="14096" cy="14097"/>
              </a:xfrm>
              <a:custGeom>
                <a:avLst/>
                <a:gdLst>
                  <a:gd name="connsiteX0" fmla="*/ 14097 w 14096"/>
                  <a:gd name="connsiteY0" fmla="*/ 7049 h 14097"/>
                  <a:gd name="connsiteX1" fmla="*/ 7048 w 14096"/>
                  <a:gd name="connsiteY1" fmla="*/ 14097 h 14097"/>
                  <a:gd name="connsiteX2" fmla="*/ 0 w 14096"/>
                  <a:gd name="connsiteY2" fmla="*/ 7049 h 14097"/>
                  <a:gd name="connsiteX3" fmla="*/ 7048 w 14096"/>
                  <a:gd name="connsiteY3" fmla="*/ 0 h 14097"/>
                  <a:gd name="connsiteX4" fmla="*/ 14097 w 14096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7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2" name="Freeform: Shape 211">
                <a:extLst>
                  <a:ext uri="{FF2B5EF4-FFF2-40B4-BE49-F238E27FC236}">
                    <a16:creationId xmlns:a16="http://schemas.microsoft.com/office/drawing/2014/main" xmlns="" id="{297F7ECB-7025-4A18-B6C1-9A8F179D8149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34038" y="3126284"/>
                <a:ext cx="14192" cy="14097"/>
              </a:xfrm>
              <a:custGeom>
                <a:avLst/>
                <a:gdLst>
                  <a:gd name="connsiteX0" fmla="*/ 14192 w 14192"/>
                  <a:gd name="connsiteY0" fmla="*/ 7049 h 14097"/>
                  <a:gd name="connsiteX1" fmla="*/ 7144 w 14192"/>
                  <a:gd name="connsiteY1" fmla="*/ 14097 h 14097"/>
                  <a:gd name="connsiteX2" fmla="*/ 0 w 14192"/>
                  <a:gd name="connsiteY2" fmla="*/ 7049 h 14097"/>
                  <a:gd name="connsiteX3" fmla="*/ 7049 w 14192"/>
                  <a:gd name="connsiteY3" fmla="*/ 0 h 14097"/>
                  <a:gd name="connsiteX4" fmla="*/ 14192 w 14192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192" h="14097">
                    <a:moveTo>
                      <a:pt x="14192" y="7049"/>
                    </a:moveTo>
                    <a:cubicBezTo>
                      <a:pt x="14192" y="10954"/>
                      <a:pt x="11049" y="14097"/>
                      <a:pt x="7144" y="14097"/>
                    </a:cubicBezTo>
                    <a:cubicBezTo>
                      <a:pt x="3239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192" y="3143"/>
                      <a:pt x="14192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3" name="Freeform: Shape 212">
                <a:extLst>
                  <a:ext uri="{FF2B5EF4-FFF2-40B4-BE49-F238E27FC236}">
                    <a16:creationId xmlns:a16="http://schemas.microsoft.com/office/drawing/2014/main" xmlns="" id="{E8BF277F-8AC7-4B9F-A748-658BC32F478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93283" y="3126282"/>
                <a:ext cx="14097" cy="14099"/>
              </a:xfrm>
              <a:custGeom>
                <a:avLst/>
                <a:gdLst>
                  <a:gd name="connsiteX0" fmla="*/ 14097 w 14097"/>
                  <a:gd name="connsiteY0" fmla="*/ 7051 h 14099"/>
                  <a:gd name="connsiteX1" fmla="*/ 7049 w 14097"/>
                  <a:gd name="connsiteY1" fmla="*/ 14099 h 14099"/>
                  <a:gd name="connsiteX2" fmla="*/ 0 w 14097"/>
                  <a:gd name="connsiteY2" fmla="*/ 7051 h 14099"/>
                  <a:gd name="connsiteX3" fmla="*/ 7049 w 14097"/>
                  <a:gd name="connsiteY3" fmla="*/ 2 h 14099"/>
                  <a:gd name="connsiteX4" fmla="*/ 14097 w 14097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9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9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4" name="Freeform: Shape 213">
                <a:extLst>
                  <a:ext uri="{FF2B5EF4-FFF2-40B4-BE49-F238E27FC236}">
                    <a16:creationId xmlns:a16="http://schemas.microsoft.com/office/drawing/2014/main" xmlns="" id="{3861EEE4-BFC2-47F9-B33D-2CF7EF91D14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852433" y="3126282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5" name="Freeform: Shape 214">
                <a:extLst>
                  <a:ext uri="{FF2B5EF4-FFF2-40B4-BE49-F238E27FC236}">
                    <a16:creationId xmlns:a16="http://schemas.microsoft.com/office/drawing/2014/main" xmlns="" id="{6EDB4948-A661-493E-A726-89FD16043599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11678" y="3126282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6" name="Freeform: Shape 215">
                <a:extLst>
                  <a:ext uri="{FF2B5EF4-FFF2-40B4-BE49-F238E27FC236}">
                    <a16:creationId xmlns:a16="http://schemas.microsoft.com/office/drawing/2014/main" xmlns="" id="{690295D3-F01C-40D4-AC18-38CDB597DDD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70828" y="3126282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7" name="Freeform: Shape 216">
                <a:extLst>
                  <a:ext uri="{FF2B5EF4-FFF2-40B4-BE49-F238E27FC236}">
                    <a16:creationId xmlns:a16="http://schemas.microsoft.com/office/drawing/2014/main" xmlns="" id="{DE279E4F-F139-423E-AF42-7C309EE9EEA6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30073" y="3126284"/>
                <a:ext cx="14097" cy="14097"/>
              </a:xfrm>
              <a:custGeom>
                <a:avLst/>
                <a:gdLst>
                  <a:gd name="connsiteX0" fmla="*/ 14097 w 14097"/>
                  <a:gd name="connsiteY0" fmla="*/ 7049 h 14097"/>
                  <a:gd name="connsiteX1" fmla="*/ 7048 w 14097"/>
                  <a:gd name="connsiteY1" fmla="*/ 14097 h 14097"/>
                  <a:gd name="connsiteX2" fmla="*/ 0 w 14097"/>
                  <a:gd name="connsiteY2" fmla="*/ 7049 h 14097"/>
                  <a:gd name="connsiteX3" fmla="*/ 7048 w 14097"/>
                  <a:gd name="connsiteY3" fmla="*/ 0 h 14097"/>
                  <a:gd name="connsiteX4" fmla="*/ 14097 w 14097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7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8" name="Freeform: Shape 217">
                <a:extLst>
                  <a:ext uri="{FF2B5EF4-FFF2-40B4-BE49-F238E27FC236}">
                    <a16:creationId xmlns:a16="http://schemas.microsoft.com/office/drawing/2014/main" xmlns="" id="{BE503EF8-F0B7-4F0E-B82E-742BB8DB8E8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89224" y="3126282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9" name="Freeform: Shape 218">
                <a:extLst>
                  <a:ext uri="{FF2B5EF4-FFF2-40B4-BE49-F238E27FC236}">
                    <a16:creationId xmlns:a16="http://schemas.microsoft.com/office/drawing/2014/main" xmlns="" id="{8BF1F2E6-2E0A-4F5C-AF29-167B9214DE2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34038" y="3185434"/>
                <a:ext cx="14192" cy="14096"/>
              </a:xfrm>
              <a:custGeom>
                <a:avLst/>
                <a:gdLst>
                  <a:gd name="connsiteX0" fmla="*/ 14192 w 14192"/>
                  <a:gd name="connsiteY0" fmla="*/ 7048 h 14096"/>
                  <a:gd name="connsiteX1" fmla="*/ 7144 w 14192"/>
                  <a:gd name="connsiteY1" fmla="*/ 14097 h 14096"/>
                  <a:gd name="connsiteX2" fmla="*/ 0 w 14192"/>
                  <a:gd name="connsiteY2" fmla="*/ 7048 h 14096"/>
                  <a:gd name="connsiteX3" fmla="*/ 7049 w 14192"/>
                  <a:gd name="connsiteY3" fmla="*/ 0 h 14096"/>
                  <a:gd name="connsiteX4" fmla="*/ 14192 w 14192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192" h="14096">
                    <a:moveTo>
                      <a:pt x="14192" y="7048"/>
                    </a:moveTo>
                    <a:cubicBezTo>
                      <a:pt x="14192" y="10954"/>
                      <a:pt x="11049" y="14097"/>
                      <a:pt x="7144" y="14097"/>
                    </a:cubicBezTo>
                    <a:cubicBezTo>
                      <a:pt x="3239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192" y="3143"/>
                      <a:pt x="14192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0" name="Freeform: Shape 219">
                <a:extLst>
                  <a:ext uri="{FF2B5EF4-FFF2-40B4-BE49-F238E27FC236}">
                    <a16:creationId xmlns:a16="http://schemas.microsoft.com/office/drawing/2014/main" xmlns="" id="{D465F6F4-1BA9-4F7B-9980-3571C7C5CCC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93283" y="3185434"/>
                <a:ext cx="14097" cy="14097"/>
              </a:xfrm>
              <a:custGeom>
                <a:avLst/>
                <a:gdLst>
                  <a:gd name="connsiteX0" fmla="*/ 14097 w 14097"/>
                  <a:gd name="connsiteY0" fmla="*/ 7049 h 14097"/>
                  <a:gd name="connsiteX1" fmla="*/ 7049 w 14097"/>
                  <a:gd name="connsiteY1" fmla="*/ 14097 h 14097"/>
                  <a:gd name="connsiteX2" fmla="*/ 0 w 14097"/>
                  <a:gd name="connsiteY2" fmla="*/ 7049 h 14097"/>
                  <a:gd name="connsiteX3" fmla="*/ 7049 w 14097"/>
                  <a:gd name="connsiteY3" fmla="*/ 0 h 14097"/>
                  <a:gd name="connsiteX4" fmla="*/ 14097 w 14097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7">
                    <a:moveTo>
                      <a:pt x="14097" y="7049"/>
                    </a:moveTo>
                    <a:cubicBezTo>
                      <a:pt x="14097" y="10941"/>
                      <a:pt x="10941" y="14097"/>
                      <a:pt x="7049" y="14097"/>
                    </a:cubicBezTo>
                    <a:cubicBezTo>
                      <a:pt x="3156" y="14097"/>
                      <a:pt x="0" y="10941"/>
                      <a:pt x="0" y="7049"/>
                    </a:cubicBezTo>
                    <a:cubicBezTo>
                      <a:pt x="0" y="3156"/>
                      <a:pt x="3156" y="0"/>
                      <a:pt x="7049" y="0"/>
                    </a:cubicBezTo>
                    <a:cubicBezTo>
                      <a:pt x="10941" y="0"/>
                      <a:pt x="14097" y="3156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1" name="Freeform: Shape 220">
                <a:extLst>
                  <a:ext uri="{FF2B5EF4-FFF2-40B4-BE49-F238E27FC236}">
                    <a16:creationId xmlns:a16="http://schemas.microsoft.com/office/drawing/2014/main" xmlns="" id="{FFF3428D-3135-4073-AB27-8292AA42115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852433" y="3185434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2" name="Freeform: Shape 221">
                <a:extLst>
                  <a:ext uri="{FF2B5EF4-FFF2-40B4-BE49-F238E27FC236}">
                    <a16:creationId xmlns:a16="http://schemas.microsoft.com/office/drawing/2014/main" xmlns="" id="{2EE4FAE5-DC40-43E2-BACB-84C2CCDA3A0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11678" y="3185434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3" name="Freeform: Shape 222">
                <a:extLst>
                  <a:ext uri="{FF2B5EF4-FFF2-40B4-BE49-F238E27FC236}">
                    <a16:creationId xmlns:a16="http://schemas.microsoft.com/office/drawing/2014/main" xmlns="" id="{97E1E565-91F8-469C-998D-413D4E3D00A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70828" y="3185434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4" name="Freeform: Shape 223">
                <a:extLst>
                  <a:ext uri="{FF2B5EF4-FFF2-40B4-BE49-F238E27FC236}">
                    <a16:creationId xmlns:a16="http://schemas.microsoft.com/office/drawing/2014/main" xmlns="" id="{7AADD30B-6564-45CD-A760-00AD0ED73C0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30074" y="3185434"/>
                <a:ext cx="14097" cy="14097"/>
              </a:xfrm>
              <a:custGeom>
                <a:avLst/>
                <a:gdLst>
                  <a:gd name="connsiteX0" fmla="*/ 14097 w 14097"/>
                  <a:gd name="connsiteY0" fmla="*/ 7049 h 14097"/>
                  <a:gd name="connsiteX1" fmla="*/ 7049 w 14097"/>
                  <a:gd name="connsiteY1" fmla="*/ 14097 h 14097"/>
                  <a:gd name="connsiteX2" fmla="*/ 0 w 14097"/>
                  <a:gd name="connsiteY2" fmla="*/ 7049 h 14097"/>
                  <a:gd name="connsiteX3" fmla="*/ 7049 w 14097"/>
                  <a:gd name="connsiteY3" fmla="*/ 0 h 14097"/>
                  <a:gd name="connsiteX4" fmla="*/ 14097 w 14097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7">
                    <a:moveTo>
                      <a:pt x="14097" y="7049"/>
                    </a:moveTo>
                    <a:cubicBezTo>
                      <a:pt x="14097" y="10941"/>
                      <a:pt x="10941" y="14097"/>
                      <a:pt x="7049" y="14097"/>
                    </a:cubicBezTo>
                    <a:cubicBezTo>
                      <a:pt x="3156" y="14097"/>
                      <a:pt x="0" y="10941"/>
                      <a:pt x="0" y="7049"/>
                    </a:cubicBezTo>
                    <a:cubicBezTo>
                      <a:pt x="0" y="3156"/>
                      <a:pt x="3156" y="0"/>
                      <a:pt x="7049" y="0"/>
                    </a:cubicBezTo>
                    <a:cubicBezTo>
                      <a:pt x="10941" y="0"/>
                      <a:pt x="14097" y="3156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5" name="Freeform: Shape 224">
                <a:extLst>
                  <a:ext uri="{FF2B5EF4-FFF2-40B4-BE49-F238E27FC236}">
                    <a16:creationId xmlns:a16="http://schemas.microsoft.com/office/drawing/2014/main" xmlns="" id="{3B9ABBD5-5E76-4812-A4CF-2A8B16ADA6A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89224" y="3185434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6" name="Freeform: Shape 225">
                <a:extLst>
                  <a:ext uri="{FF2B5EF4-FFF2-40B4-BE49-F238E27FC236}">
                    <a16:creationId xmlns:a16="http://schemas.microsoft.com/office/drawing/2014/main" xmlns="" id="{2F97912E-EDA5-4A75-A106-B25426BB6638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34038" y="3244679"/>
                <a:ext cx="14192" cy="14096"/>
              </a:xfrm>
              <a:custGeom>
                <a:avLst/>
                <a:gdLst>
                  <a:gd name="connsiteX0" fmla="*/ 14192 w 14192"/>
                  <a:gd name="connsiteY0" fmla="*/ 7048 h 14096"/>
                  <a:gd name="connsiteX1" fmla="*/ 7144 w 14192"/>
                  <a:gd name="connsiteY1" fmla="*/ 14097 h 14096"/>
                  <a:gd name="connsiteX2" fmla="*/ 0 w 14192"/>
                  <a:gd name="connsiteY2" fmla="*/ 7048 h 14096"/>
                  <a:gd name="connsiteX3" fmla="*/ 7049 w 14192"/>
                  <a:gd name="connsiteY3" fmla="*/ 0 h 14096"/>
                  <a:gd name="connsiteX4" fmla="*/ 14192 w 14192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192" h="14096">
                    <a:moveTo>
                      <a:pt x="14192" y="7048"/>
                    </a:moveTo>
                    <a:cubicBezTo>
                      <a:pt x="14192" y="10954"/>
                      <a:pt x="11049" y="14097"/>
                      <a:pt x="7144" y="14097"/>
                    </a:cubicBezTo>
                    <a:cubicBezTo>
                      <a:pt x="3239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192" y="3143"/>
                      <a:pt x="14192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7" name="Freeform: Shape 226">
                <a:extLst>
                  <a:ext uri="{FF2B5EF4-FFF2-40B4-BE49-F238E27FC236}">
                    <a16:creationId xmlns:a16="http://schemas.microsoft.com/office/drawing/2014/main" xmlns="" id="{A8D15062-DCA7-43EE-AB75-CD9C80F3791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93283" y="3244677"/>
                <a:ext cx="14097" cy="14099"/>
              </a:xfrm>
              <a:custGeom>
                <a:avLst/>
                <a:gdLst>
                  <a:gd name="connsiteX0" fmla="*/ 14097 w 14097"/>
                  <a:gd name="connsiteY0" fmla="*/ 7051 h 14099"/>
                  <a:gd name="connsiteX1" fmla="*/ 7049 w 14097"/>
                  <a:gd name="connsiteY1" fmla="*/ 14099 h 14099"/>
                  <a:gd name="connsiteX2" fmla="*/ 0 w 14097"/>
                  <a:gd name="connsiteY2" fmla="*/ 7051 h 14099"/>
                  <a:gd name="connsiteX3" fmla="*/ 7049 w 14097"/>
                  <a:gd name="connsiteY3" fmla="*/ 2 h 14099"/>
                  <a:gd name="connsiteX4" fmla="*/ 14097 w 14097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9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9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8" name="Freeform: Shape 227">
                <a:extLst>
                  <a:ext uri="{FF2B5EF4-FFF2-40B4-BE49-F238E27FC236}">
                    <a16:creationId xmlns:a16="http://schemas.microsoft.com/office/drawing/2014/main" xmlns="" id="{80EB5712-3433-46B4-A8DF-04A8D03E3EF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852433" y="3244677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9" name="Freeform: Shape 228">
                <a:extLst>
                  <a:ext uri="{FF2B5EF4-FFF2-40B4-BE49-F238E27FC236}">
                    <a16:creationId xmlns:a16="http://schemas.microsoft.com/office/drawing/2014/main" xmlns="" id="{6F3BFE28-EB41-4640-802B-FAA4F73787F8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11678" y="3244677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0" name="Freeform: Shape 229">
                <a:extLst>
                  <a:ext uri="{FF2B5EF4-FFF2-40B4-BE49-F238E27FC236}">
                    <a16:creationId xmlns:a16="http://schemas.microsoft.com/office/drawing/2014/main" xmlns="" id="{203F4E0E-E3AE-4B10-B1BC-529CC3CD03A1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70828" y="3244677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1" name="Freeform: Shape 230">
                <a:extLst>
                  <a:ext uri="{FF2B5EF4-FFF2-40B4-BE49-F238E27FC236}">
                    <a16:creationId xmlns:a16="http://schemas.microsoft.com/office/drawing/2014/main" xmlns="" id="{1B83F41D-7419-46EC-8C00-37127DC3AA2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30073" y="3244679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8 w 14097"/>
                  <a:gd name="connsiteY1" fmla="*/ 14097 h 14096"/>
                  <a:gd name="connsiteX2" fmla="*/ 0 w 14097"/>
                  <a:gd name="connsiteY2" fmla="*/ 7048 h 14096"/>
                  <a:gd name="connsiteX3" fmla="*/ 7048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2" name="Freeform: Shape 231">
                <a:extLst>
                  <a:ext uri="{FF2B5EF4-FFF2-40B4-BE49-F238E27FC236}">
                    <a16:creationId xmlns:a16="http://schemas.microsoft.com/office/drawing/2014/main" xmlns="" id="{9991303F-ED54-4483-97A9-3143D1CA722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89224" y="3244677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3" name="Freeform: Shape 232">
                <a:extLst>
                  <a:ext uri="{FF2B5EF4-FFF2-40B4-BE49-F238E27FC236}">
                    <a16:creationId xmlns:a16="http://schemas.microsoft.com/office/drawing/2014/main" xmlns="" id="{0B99A87F-D826-40DC-B688-B209D5253BC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34038" y="3303829"/>
                <a:ext cx="14192" cy="14096"/>
              </a:xfrm>
              <a:custGeom>
                <a:avLst/>
                <a:gdLst>
                  <a:gd name="connsiteX0" fmla="*/ 14192 w 14192"/>
                  <a:gd name="connsiteY0" fmla="*/ 7048 h 14096"/>
                  <a:gd name="connsiteX1" fmla="*/ 7144 w 14192"/>
                  <a:gd name="connsiteY1" fmla="*/ 14097 h 14096"/>
                  <a:gd name="connsiteX2" fmla="*/ 0 w 14192"/>
                  <a:gd name="connsiteY2" fmla="*/ 7048 h 14096"/>
                  <a:gd name="connsiteX3" fmla="*/ 7049 w 14192"/>
                  <a:gd name="connsiteY3" fmla="*/ 0 h 14096"/>
                  <a:gd name="connsiteX4" fmla="*/ 14192 w 14192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192" h="14096">
                    <a:moveTo>
                      <a:pt x="14192" y="7048"/>
                    </a:moveTo>
                    <a:cubicBezTo>
                      <a:pt x="14192" y="10954"/>
                      <a:pt x="11049" y="14097"/>
                      <a:pt x="7144" y="14097"/>
                    </a:cubicBezTo>
                    <a:cubicBezTo>
                      <a:pt x="3239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192" y="3143"/>
                      <a:pt x="14192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4" name="Freeform: Shape 233">
                <a:extLst>
                  <a:ext uri="{FF2B5EF4-FFF2-40B4-BE49-F238E27FC236}">
                    <a16:creationId xmlns:a16="http://schemas.microsoft.com/office/drawing/2014/main" xmlns="" id="{3CB798D6-E3C9-41B2-8F20-F0CF8706817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93283" y="3303829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9 w 14097"/>
                  <a:gd name="connsiteY1" fmla="*/ 14097 h 14096"/>
                  <a:gd name="connsiteX2" fmla="*/ 0 w 14097"/>
                  <a:gd name="connsiteY2" fmla="*/ 7048 h 14096"/>
                  <a:gd name="connsiteX3" fmla="*/ 7049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5" name="Freeform: Shape 234">
                <a:extLst>
                  <a:ext uri="{FF2B5EF4-FFF2-40B4-BE49-F238E27FC236}">
                    <a16:creationId xmlns:a16="http://schemas.microsoft.com/office/drawing/2014/main" xmlns="" id="{9CF03CDA-070F-49AE-B37C-4D08A1BAD2D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852433" y="3303829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6" name="Freeform: Shape 235">
                <a:extLst>
                  <a:ext uri="{FF2B5EF4-FFF2-40B4-BE49-F238E27FC236}">
                    <a16:creationId xmlns:a16="http://schemas.microsoft.com/office/drawing/2014/main" xmlns="" id="{D4CBFC42-413D-4BC6-9BEA-078040C01ED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11678" y="3303829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7" name="Freeform: Shape 236">
                <a:extLst>
                  <a:ext uri="{FF2B5EF4-FFF2-40B4-BE49-F238E27FC236}">
                    <a16:creationId xmlns:a16="http://schemas.microsoft.com/office/drawing/2014/main" xmlns="" id="{24A02437-3BDD-4242-9C52-0DB006A35E7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70828" y="3303829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8" name="Freeform: Shape 237">
                <a:extLst>
                  <a:ext uri="{FF2B5EF4-FFF2-40B4-BE49-F238E27FC236}">
                    <a16:creationId xmlns:a16="http://schemas.microsoft.com/office/drawing/2014/main" xmlns="" id="{7209D1D0-DC11-43F3-8050-D8C01D3B625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30073" y="3303829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8 w 14097"/>
                  <a:gd name="connsiteY1" fmla="*/ 14097 h 14096"/>
                  <a:gd name="connsiteX2" fmla="*/ 0 w 14097"/>
                  <a:gd name="connsiteY2" fmla="*/ 7048 h 14096"/>
                  <a:gd name="connsiteX3" fmla="*/ 7048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9" name="Freeform: Shape 238">
                <a:extLst>
                  <a:ext uri="{FF2B5EF4-FFF2-40B4-BE49-F238E27FC236}">
                    <a16:creationId xmlns:a16="http://schemas.microsoft.com/office/drawing/2014/main" xmlns="" id="{8A37369D-62F1-4A67-B1A1-658CBED41D3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89224" y="3303829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0" name="Freeform: Shape 239">
                <a:extLst>
                  <a:ext uri="{FF2B5EF4-FFF2-40B4-BE49-F238E27FC236}">
                    <a16:creationId xmlns:a16="http://schemas.microsoft.com/office/drawing/2014/main" xmlns="" id="{68CD3744-B811-40BE-B10F-4D5B1AA93809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34038" y="3363074"/>
                <a:ext cx="14192" cy="14097"/>
              </a:xfrm>
              <a:custGeom>
                <a:avLst/>
                <a:gdLst>
                  <a:gd name="connsiteX0" fmla="*/ 14192 w 14192"/>
                  <a:gd name="connsiteY0" fmla="*/ 7048 h 14097"/>
                  <a:gd name="connsiteX1" fmla="*/ 7144 w 14192"/>
                  <a:gd name="connsiteY1" fmla="*/ 14097 h 14097"/>
                  <a:gd name="connsiteX2" fmla="*/ 0 w 14192"/>
                  <a:gd name="connsiteY2" fmla="*/ 7048 h 14097"/>
                  <a:gd name="connsiteX3" fmla="*/ 7049 w 14192"/>
                  <a:gd name="connsiteY3" fmla="*/ 0 h 14097"/>
                  <a:gd name="connsiteX4" fmla="*/ 14192 w 14192"/>
                  <a:gd name="connsiteY4" fmla="*/ 7048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192" h="14097">
                    <a:moveTo>
                      <a:pt x="14192" y="7048"/>
                    </a:moveTo>
                    <a:cubicBezTo>
                      <a:pt x="14192" y="10954"/>
                      <a:pt x="11049" y="14097"/>
                      <a:pt x="7144" y="14097"/>
                    </a:cubicBezTo>
                    <a:cubicBezTo>
                      <a:pt x="3239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192" y="3143"/>
                      <a:pt x="14192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1" name="Freeform: Shape 240">
                <a:extLst>
                  <a:ext uri="{FF2B5EF4-FFF2-40B4-BE49-F238E27FC236}">
                    <a16:creationId xmlns:a16="http://schemas.microsoft.com/office/drawing/2014/main" xmlns="" id="{3048B8EA-2CD0-40CF-B570-BD99E0F77C8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93283" y="3363072"/>
                <a:ext cx="14097" cy="14099"/>
              </a:xfrm>
              <a:custGeom>
                <a:avLst/>
                <a:gdLst>
                  <a:gd name="connsiteX0" fmla="*/ 14097 w 14097"/>
                  <a:gd name="connsiteY0" fmla="*/ 7051 h 14099"/>
                  <a:gd name="connsiteX1" fmla="*/ 7049 w 14097"/>
                  <a:gd name="connsiteY1" fmla="*/ 14099 h 14099"/>
                  <a:gd name="connsiteX2" fmla="*/ 0 w 14097"/>
                  <a:gd name="connsiteY2" fmla="*/ 7051 h 14099"/>
                  <a:gd name="connsiteX3" fmla="*/ 7049 w 14097"/>
                  <a:gd name="connsiteY3" fmla="*/ 2 h 14099"/>
                  <a:gd name="connsiteX4" fmla="*/ 14097 w 14097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9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9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2" name="Freeform: Shape 241">
                <a:extLst>
                  <a:ext uri="{FF2B5EF4-FFF2-40B4-BE49-F238E27FC236}">
                    <a16:creationId xmlns:a16="http://schemas.microsoft.com/office/drawing/2014/main" xmlns="" id="{2D8EA840-350B-405A-A1BB-40D93A00ED6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852433" y="3363072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3" name="Freeform: Shape 242">
                <a:extLst>
                  <a:ext uri="{FF2B5EF4-FFF2-40B4-BE49-F238E27FC236}">
                    <a16:creationId xmlns:a16="http://schemas.microsoft.com/office/drawing/2014/main" xmlns="" id="{6BFAC7FE-90ED-4400-9E88-D3EB802CF47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11678" y="3363072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4" name="Freeform: Shape 243">
                <a:extLst>
                  <a:ext uri="{FF2B5EF4-FFF2-40B4-BE49-F238E27FC236}">
                    <a16:creationId xmlns:a16="http://schemas.microsoft.com/office/drawing/2014/main" xmlns="" id="{F8A49AFF-4D6A-4290-A811-6ADBC2A2A551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70828" y="3363072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5" name="Freeform: Shape 244">
                <a:extLst>
                  <a:ext uri="{FF2B5EF4-FFF2-40B4-BE49-F238E27FC236}">
                    <a16:creationId xmlns:a16="http://schemas.microsoft.com/office/drawing/2014/main" xmlns="" id="{A5267CD0-3312-488A-ADC9-2A215FC9B55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30073" y="3363074"/>
                <a:ext cx="14097" cy="14097"/>
              </a:xfrm>
              <a:custGeom>
                <a:avLst/>
                <a:gdLst>
                  <a:gd name="connsiteX0" fmla="*/ 14097 w 14097"/>
                  <a:gd name="connsiteY0" fmla="*/ 7048 h 14097"/>
                  <a:gd name="connsiteX1" fmla="*/ 7048 w 14097"/>
                  <a:gd name="connsiteY1" fmla="*/ 14097 h 14097"/>
                  <a:gd name="connsiteX2" fmla="*/ 0 w 14097"/>
                  <a:gd name="connsiteY2" fmla="*/ 7048 h 14097"/>
                  <a:gd name="connsiteX3" fmla="*/ 7048 w 14097"/>
                  <a:gd name="connsiteY3" fmla="*/ 0 h 14097"/>
                  <a:gd name="connsiteX4" fmla="*/ 14097 w 14097"/>
                  <a:gd name="connsiteY4" fmla="*/ 7048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7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6" name="Freeform: Shape 245">
                <a:extLst>
                  <a:ext uri="{FF2B5EF4-FFF2-40B4-BE49-F238E27FC236}">
                    <a16:creationId xmlns:a16="http://schemas.microsoft.com/office/drawing/2014/main" xmlns="" id="{734AF3AE-4171-471C-AFDE-0A4B563D958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89224" y="3363072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7" name="Freeform: Shape 246">
                <a:extLst>
                  <a:ext uri="{FF2B5EF4-FFF2-40B4-BE49-F238E27FC236}">
                    <a16:creationId xmlns:a16="http://schemas.microsoft.com/office/drawing/2014/main" xmlns="" id="{9761283D-6867-470C-85BB-833A5997B77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34038" y="3422225"/>
                <a:ext cx="14192" cy="14096"/>
              </a:xfrm>
              <a:custGeom>
                <a:avLst/>
                <a:gdLst>
                  <a:gd name="connsiteX0" fmla="*/ 14192 w 14192"/>
                  <a:gd name="connsiteY0" fmla="*/ 7048 h 14096"/>
                  <a:gd name="connsiteX1" fmla="*/ 7144 w 14192"/>
                  <a:gd name="connsiteY1" fmla="*/ 14097 h 14096"/>
                  <a:gd name="connsiteX2" fmla="*/ 0 w 14192"/>
                  <a:gd name="connsiteY2" fmla="*/ 7048 h 14096"/>
                  <a:gd name="connsiteX3" fmla="*/ 7049 w 14192"/>
                  <a:gd name="connsiteY3" fmla="*/ 0 h 14096"/>
                  <a:gd name="connsiteX4" fmla="*/ 14192 w 14192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192" h="14096">
                    <a:moveTo>
                      <a:pt x="14192" y="7048"/>
                    </a:moveTo>
                    <a:cubicBezTo>
                      <a:pt x="14192" y="10954"/>
                      <a:pt x="11049" y="14097"/>
                      <a:pt x="7144" y="14097"/>
                    </a:cubicBezTo>
                    <a:cubicBezTo>
                      <a:pt x="3239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192" y="3143"/>
                      <a:pt x="14192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8" name="Freeform: Shape 247">
                <a:extLst>
                  <a:ext uri="{FF2B5EF4-FFF2-40B4-BE49-F238E27FC236}">
                    <a16:creationId xmlns:a16="http://schemas.microsoft.com/office/drawing/2014/main" xmlns="" id="{232907EC-87D6-4A76-97C7-ED83798B87D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93283" y="3422225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9 w 14097"/>
                  <a:gd name="connsiteY1" fmla="*/ 14097 h 14096"/>
                  <a:gd name="connsiteX2" fmla="*/ 0 w 14097"/>
                  <a:gd name="connsiteY2" fmla="*/ 7048 h 14096"/>
                  <a:gd name="connsiteX3" fmla="*/ 7049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9" name="Freeform: Shape 248">
                <a:extLst>
                  <a:ext uri="{FF2B5EF4-FFF2-40B4-BE49-F238E27FC236}">
                    <a16:creationId xmlns:a16="http://schemas.microsoft.com/office/drawing/2014/main" xmlns="" id="{9AE06A14-FDDB-4888-9F8A-C027B6FC7AB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852433" y="3422225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0" name="Freeform: Shape 249">
                <a:extLst>
                  <a:ext uri="{FF2B5EF4-FFF2-40B4-BE49-F238E27FC236}">
                    <a16:creationId xmlns:a16="http://schemas.microsoft.com/office/drawing/2014/main" xmlns="" id="{408FBBF8-91F0-43DF-84FE-8585BD4C0171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11678" y="3422225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1" name="Freeform: Shape 250">
                <a:extLst>
                  <a:ext uri="{FF2B5EF4-FFF2-40B4-BE49-F238E27FC236}">
                    <a16:creationId xmlns:a16="http://schemas.microsoft.com/office/drawing/2014/main" xmlns="" id="{40F8B312-3204-4812-9CED-599503CC069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70828" y="3422225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2" name="Freeform: Shape 251">
                <a:extLst>
                  <a:ext uri="{FF2B5EF4-FFF2-40B4-BE49-F238E27FC236}">
                    <a16:creationId xmlns:a16="http://schemas.microsoft.com/office/drawing/2014/main" xmlns="" id="{B3163C36-49A9-42CD-84AB-945A5481070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30073" y="3422225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8 w 14097"/>
                  <a:gd name="connsiteY1" fmla="*/ 14097 h 14096"/>
                  <a:gd name="connsiteX2" fmla="*/ 0 w 14097"/>
                  <a:gd name="connsiteY2" fmla="*/ 7048 h 14096"/>
                  <a:gd name="connsiteX3" fmla="*/ 7048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3" name="Freeform: Shape 252">
                <a:extLst>
                  <a:ext uri="{FF2B5EF4-FFF2-40B4-BE49-F238E27FC236}">
                    <a16:creationId xmlns:a16="http://schemas.microsoft.com/office/drawing/2014/main" xmlns="" id="{C737819E-C741-419C-8B07-6CBF226F4A3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89224" y="3422225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4" name="Freeform: Shape 253">
                <a:extLst>
                  <a:ext uri="{FF2B5EF4-FFF2-40B4-BE49-F238E27FC236}">
                    <a16:creationId xmlns:a16="http://schemas.microsoft.com/office/drawing/2014/main" xmlns="" id="{86094C82-164A-490B-A711-CBC5914A79B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148469" y="3067039"/>
                <a:ext cx="14097" cy="14097"/>
              </a:xfrm>
              <a:custGeom>
                <a:avLst/>
                <a:gdLst>
                  <a:gd name="connsiteX0" fmla="*/ 14097 w 14097"/>
                  <a:gd name="connsiteY0" fmla="*/ 7049 h 14097"/>
                  <a:gd name="connsiteX1" fmla="*/ 7049 w 14097"/>
                  <a:gd name="connsiteY1" fmla="*/ 14097 h 14097"/>
                  <a:gd name="connsiteX2" fmla="*/ 0 w 14097"/>
                  <a:gd name="connsiteY2" fmla="*/ 7049 h 14097"/>
                  <a:gd name="connsiteX3" fmla="*/ 6953 w 14097"/>
                  <a:gd name="connsiteY3" fmla="*/ 0 h 14097"/>
                  <a:gd name="connsiteX4" fmla="*/ 14097 w 14097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7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048" y="0"/>
                      <a:pt x="6953" y="0"/>
                    </a:cubicBezTo>
                    <a:cubicBezTo>
                      <a:pt x="10954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5" name="Freeform: Shape 254">
                <a:extLst>
                  <a:ext uri="{FF2B5EF4-FFF2-40B4-BE49-F238E27FC236}">
                    <a16:creationId xmlns:a16="http://schemas.microsoft.com/office/drawing/2014/main" xmlns="" id="{B97614F7-51E5-4AEF-B768-8C452874D24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07620" y="3067039"/>
                <a:ext cx="14096" cy="14097"/>
              </a:xfrm>
              <a:custGeom>
                <a:avLst/>
                <a:gdLst>
                  <a:gd name="connsiteX0" fmla="*/ 14097 w 14096"/>
                  <a:gd name="connsiteY0" fmla="*/ 7049 h 14097"/>
                  <a:gd name="connsiteX1" fmla="*/ 7048 w 14096"/>
                  <a:gd name="connsiteY1" fmla="*/ 14097 h 14097"/>
                  <a:gd name="connsiteX2" fmla="*/ 0 w 14096"/>
                  <a:gd name="connsiteY2" fmla="*/ 7049 h 14097"/>
                  <a:gd name="connsiteX3" fmla="*/ 7048 w 14096"/>
                  <a:gd name="connsiteY3" fmla="*/ 0 h 14097"/>
                  <a:gd name="connsiteX4" fmla="*/ 14097 w 14096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7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6" name="Freeform: Shape 255">
                <a:extLst>
                  <a:ext uri="{FF2B5EF4-FFF2-40B4-BE49-F238E27FC236}">
                    <a16:creationId xmlns:a16="http://schemas.microsoft.com/office/drawing/2014/main" xmlns="" id="{B6227872-28BD-445D-96AD-EF00622F898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66865" y="3067039"/>
                <a:ext cx="14096" cy="14097"/>
              </a:xfrm>
              <a:custGeom>
                <a:avLst/>
                <a:gdLst>
                  <a:gd name="connsiteX0" fmla="*/ 14097 w 14096"/>
                  <a:gd name="connsiteY0" fmla="*/ 7049 h 14097"/>
                  <a:gd name="connsiteX1" fmla="*/ 7049 w 14096"/>
                  <a:gd name="connsiteY1" fmla="*/ 14097 h 14097"/>
                  <a:gd name="connsiteX2" fmla="*/ 0 w 14096"/>
                  <a:gd name="connsiteY2" fmla="*/ 7049 h 14097"/>
                  <a:gd name="connsiteX3" fmla="*/ 6953 w 14096"/>
                  <a:gd name="connsiteY3" fmla="*/ 0 h 14097"/>
                  <a:gd name="connsiteX4" fmla="*/ 14097 w 14096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7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048" y="0"/>
                      <a:pt x="6953" y="0"/>
                    </a:cubicBezTo>
                    <a:cubicBezTo>
                      <a:pt x="10859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7" name="Freeform: Shape 256">
                <a:extLst>
                  <a:ext uri="{FF2B5EF4-FFF2-40B4-BE49-F238E27FC236}">
                    <a16:creationId xmlns:a16="http://schemas.microsoft.com/office/drawing/2014/main" xmlns="" id="{C1DC2CF0-2FA0-43FC-9509-0C6DB072B65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26014" y="3067039"/>
                <a:ext cx="14096" cy="14097"/>
              </a:xfrm>
              <a:custGeom>
                <a:avLst/>
                <a:gdLst>
                  <a:gd name="connsiteX0" fmla="*/ 14097 w 14096"/>
                  <a:gd name="connsiteY0" fmla="*/ 7049 h 14097"/>
                  <a:gd name="connsiteX1" fmla="*/ 7048 w 14096"/>
                  <a:gd name="connsiteY1" fmla="*/ 14097 h 14097"/>
                  <a:gd name="connsiteX2" fmla="*/ 0 w 14096"/>
                  <a:gd name="connsiteY2" fmla="*/ 7049 h 14097"/>
                  <a:gd name="connsiteX3" fmla="*/ 7048 w 14096"/>
                  <a:gd name="connsiteY3" fmla="*/ 0 h 14097"/>
                  <a:gd name="connsiteX4" fmla="*/ 14097 w 14096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7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8" name="Freeform: Shape 257">
                <a:extLst>
                  <a:ext uri="{FF2B5EF4-FFF2-40B4-BE49-F238E27FC236}">
                    <a16:creationId xmlns:a16="http://schemas.microsoft.com/office/drawing/2014/main" xmlns="" id="{9795B481-57FF-4E8E-83AA-E5D2E3E2F7C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85260" y="3067039"/>
                <a:ext cx="14096" cy="14097"/>
              </a:xfrm>
              <a:custGeom>
                <a:avLst/>
                <a:gdLst>
                  <a:gd name="connsiteX0" fmla="*/ 14097 w 14096"/>
                  <a:gd name="connsiteY0" fmla="*/ 7049 h 14097"/>
                  <a:gd name="connsiteX1" fmla="*/ 7048 w 14096"/>
                  <a:gd name="connsiteY1" fmla="*/ 14097 h 14097"/>
                  <a:gd name="connsiteX2" fmla="*/ 0 w 14096"/>
                  <a:gd name="connsiteY2" fmla="*/ 7049 h 14097"/>
                  <a:gd name="connsiteX3" fmla="*/ 6953 w 14096"/>
                  <a:gd name="connsiteY3" fmla="*/ 0 h 14097"/>
                  <a:gd name="connsiteX4" fmla="*/ 14097 w 14096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7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048" y="0"/>
                      <a:pt x="6953" y="0"/>
                    </a:cubicBezTo>
                    <a:cubicBezTo>
                      <a:pt x="10858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9" name="Freeform: Shape 258">
                <a:extLst>
                  <a:ext uri="{FF2B5EF4-FFF2-40B4-BE49-F238E27FC236}">
                    <a16:creationId xmlns:a16="http://schemas.microsoft.com/office/drawing/2014/main" xmlns="" id="{148378AF-5FAD-46E5-9709-EA405E6749A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444410" y="3067039"/>
                <a:ext cx="14096" cy="14097"/>
              </a:xfrm>
              <a:custGeom>
                <a:avLst/>
                <a:gdLst>
                  <a:gd name="connsiteX0" fmla="*/ 14097 w 14096"/>
                  <a:gd name="connsiteY0" fmla="*/ 7049 h 14097"/>
                  <a:gd name="connsiteX1" fmla="*/ 7048 w 14096"/>
                  <a:gd name="connsiteY1" fmla="*/ 14097 h 14097"/>
                  <a:gd name="connsiteX2" fmla="*/ 0 w 14096"/>
                  <a:gd name="connsiteY2" fmla="*/ 7049 h 14097"/>
                  <a:gd name="connsiteX3" fmla="*/ 7048 w 14096"/>
                  <a:gd name="connsiteY3" fmla="*/ 0 h 14097"/>
                  <a:gd name="connsiteX4" fmla="*/ 14097 w 14096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7">
                    <a:moveTo>
                      <a:pt x="14097" y="7049"/>
                    </a:moveTo>
                    <a:cubicBezTo>
                      <a:pt x="14097" y="10941"/>
                      <a:pt x="10941" y="14097"/>
                      <a:pt x="7048" y="14097"/>
                    </a:cubicBezTo>
                    <a:cubicBezTo>
                      <a:pt x="3156" y="14097"/>
                      <a:pt x="0" y="10941"/>
                      <a:pt x="0" y="7049"/>
                    </a:cubicBezTo>
                    <a:cubicBezTo>
                      <a:pt x="0" y="3156"/>
                      <a:pt x="3156" y="0"/>
                      <a:pt x="7048" y="0"/>
                    </a:cubicBezTo>
                    <a:cubicBezTo>
                      <a:pt x="10941" y="0"/>
                      <a:pt x="14097" y="3156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0" name="Freeform: Shape 259">
                <a:extLst>
                  <a:ext uri="{FF2B5EF4-FFF2-40B4-BE49-F238E27FC236}">
                    <a16:creationId xmlns:a16="http://schemas.microsoft.com/office/drawing/2014/main" xmlns="" id="{A673CCD4-0D19-45A5-A1E8-0C6F8E2C410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148469" y="3126281"/>
                <a:ext cx="14097" cy="14099"/>
              </a:xfrm>
              <a:custGeom>
                <a:avLst/>
                <a:gdLst>
                  <a:gd name="connsiteX0" fmla="*/ 14097 w 14097"/>
                  <a:gd name="connsiteY0" fmla="*/ 7051 h 14099"/>
                  <a:gd name="connsiteX1" fmla="*/ 7049 w 14097"/>
                  <a:gd name="connsiteY1" fmla="*/ 14099 h 14099"/>
                  <a:gd name="connsiteX2" fmla="*/ 0 w 14097"/>
                  <a:gd name="connsiteY2" fmla="*/ 7051 h 14099"/>
                  <a:gd name="connsiteX3" fmla="*/ 7049 w 14097"/>
                  <a:gd name="connsiteY3" fmla="*/ 2 h 14099"/>
                  <a:gd name="connsiteX4" fmla="*/ 14097 w 14097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9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9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1" name="Freeform: Shape 260">
                <a:extLst>
                  <a:ext uri="{FF2B5EF4-FFF2-40B4-BE49-F238E27FC236}">
                    <a16:creationId xmlns:a16="http://schemas.microsoft.com/office/drawing/2014/main" xmlns="" id="{EE686E15-638D-450E-BD41-9EEC16695B99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07620" y="3126281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2" name="Freeform: Shape 261">
                <a:extLst>
                  <a:ext uri="{FF2B5EF4-FFF2-40B4-BE49-F238E27FC236}">
                    <a16:creationId xmlns:a16="http://schemas.microsoft.com/office/drawing/2014/main" xmlns="" id="{19970629-2923-493A-A315-FA7EDF13126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66865" y="3126281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9 w 14096"/>
                  <a:gd name="connsiteY1" fmla="*/ 14099 h 14099"/>
                  <a:gd name="connsiteX2" fmla="*/ 0 w 14096"/>
                  <a:gd name="connsiteY2" fmla="*/ 7051 h 14099"/>
                  <a:gd name="connsiteX3" fmla="*/ 7049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9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9" y="2"/>
                    </a:cubicBezTo>
                    <a:cubicBezTo>
                      <a:pt x="10859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3" name="Freeform: Shape 262">
                <a:extLst>
                  <a:ext uri="{FF2B5EF4-FFF2-40B4-BE49-F238E27FC236}">
                    <a16:creationId xmlns:a16="http://schemas.microsoft.com/office/drawing/2014/main" xmlns="" id="{D8839461-CBD3-4A9A-BBCF-09A88358749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26014" y="3126281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4" name="Freeform: Shape 263">
                <a:extLst>
                  <a:ext uri="{FF2B5EF4-FFF2-40B4-BE49-F238E27FC236}">
                    <a16:creationId xmlns:a16="http://schemas.microsoft.com/office/drawing/2014/main" xmlns="" id="{06ACA65A-A638-4499-9A58-4BBB2D8502C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85260" y="3126281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858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5" name="Freeform: Shape 264">
                <a:extLst>
                  <a:ext uri="{FF2B5EF4-FFF2-40B4-BE49-F238E27FC236}">
                    <a16:creationId xmlns:a16="http://schemas.microsoft.com/office/drawing/2014/main" xmlns="" id="{1E2A7DEF-7652-4468-8E3F-6FF0C0A9F9E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444410" y="3126283"/>
                <a:ext cx="14096" cy="14097"/>
              </a:xfrm>
              <a:custGeom>
                <a:avLst/>
                <a:gdLst>
                  <a:gd name="connsiteX0" fmla="*/ 14097 w 14096"/>
                  <a:gd name="connsiteY0" fmla="*/ 7049 h 14097"/>
                  <a:gd name="connsiteX1" fmla="*/ 7048 w 14096"/>
                  <a:gd name="connsiteY1" fmla="*/ 14097 h 14097"/>
                  <a:gd name="connsiteX2" fmla="*/ 0 w 14096"/>
                  <a:gd name="connsiteY2" fmla="*/ 7049 h 14097"/>
                  <a:gd name="connsiteX3" fmla="*/ 7048 w 14096"/>
                  <a:gd name="connsiteY3" fmla="*/ 0 h 14097"/>
                  <a:gd name="connsiteX4" fmla="*/ 14097 w 14096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7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6" name="Freeform: Shape 265">
                <a:extLst>
                  <a:ext uri="{FF2B5EF4-FFF2-40B4-BE49-F238E27FC236}">
                    <a16:creationId xmlns:a16="http://schemas.microsoft.com/office/drawing/2014/main" xmlns="" id="{B20F00C4-6808-4F91-8495-A7C27E49A1C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148469" y="3185433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9 w 14097"/>
                  <a:gd name="connsiteY1" fmla="*/ 14097 h 14096"/>
                  <a:gd name="connsiteX2" fmla="*/ 0 w 14097"/>
                  <a:gd name="connsiteY2" fmla="*/ 7048 h 14096"/>
                  <a:gd name="connsiteX3" fmla="*/ 7049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7" name="Freeform: Shape 266">
                <a:extLst>
                  <a:ext uri="{FF2B5EF4-FFF2-40B4-BE49-F238E27FC236}">
                    <a16:creationId xmlns:a16="http://schemas.microsoft.com/office/drawing/2014/main" xmlns="" id="{4254291C-CB21-424F-AF32-0C70F164215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07620" y="3185433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8" name="Freeform: Shape 267">
                <a:extLst>
                  <a:ext uri="{FF2B5EF4-FFF2-40B4-BE49-F238E27FC236}">
                    <a16:creationId xmlns:a16="http://schemas.microsoft.com/office/drawing/2014/main" xmlns="" id="{C6D37468-BE92-4741-86A9-1417F2AA4388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66865" y="3185433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9 w 14096"/>
                  <a:gd name="connsiteY1" fmla="*/ 14097 h 14096"/>
                  <a:gd name="connsiteX2" fmla="*/ 0 w 14096"/>
                  <a:gd name="connsiteY2" fmla="*/ 7048 h 14096"/>
                  <a:gd name="connsiteX3" fmla="*/ 7049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859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9" name="Freeform: Shape 268">
                <a:extLst>
                  <a:ext uri="{FF2B5EF4-FFF2-40B4-BE49-F238E27FC236}">
                    <a16:creationId xmlns:a16="http://schemas.microsoft.com/office/drawing/2014/main" xmlns="" id="{2A361414-EF46-4101-B08C-BA761D10D3E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26014" y="3185433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0" name="Freeform: Shape 269">
                <a:extLst>
                  <a:ext uri="{FF2B5EF4-FFF2-40B4-BE49-F238E27FC236}">
                    <a16:creationId xmlns:a16="http://schemas.microsoft.com/office/drawing/2014/main" xmlns="" id="{62B99449-370E-4EEE-9DB6-159197F278F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85260" y="3185433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858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1" name="Freeform: Shape 270">
                <a:extLst>
                  <a:ext uri="{FF2B5EF4-FFF2-40B4-BE49-F238E27FC236}">
                    <a16:creationId xmlns:a16="http://schemas.microsoft.com/office/drawing/2014/main" xmlns="" id="{FAA977E9-699A-4D73-B0CF-CE0C4EB20C1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444410" y="3185432"/>
                <a:ext cx="14096" cy="14097"/>
              </a:xfrm>
              <a:custGeom>
                <a:avLst/>
                <a:gdLst>
                  <a:gd name="connsiteX0" fmla="*/ 14097 w 14096"/>
                  <a:gd name="connsiteY0" fmla="*/ 7049 h 14097"/>
                  <a:gd name="connsiteX1" fmla="*/ 7048 w 14096"/>
                  <a:gd name="connsiteY1" fmla="*/ 14097 h 14097"/>
                  <a:gd name="connsiteX2" fmla="*/ 0 w 14096"/>
                  <a:gd name="connsiteY2" fmla="*/ 7049 h 14097"/>
                  <a:gd name="connsiteX3" fmla="*/ 7048 w 14096"/>
                  <a:gd name="connsiteY3" fmla="*/ 0 h 14097"/>
                  <a:gd name="connsiteX4" fmla="*/ 14097 w 14096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7">
                    <a:moveTo>
                      <a:pt x="14097" y="7049"/>
                    </a:moveTo>
                    <a:cubicBezTo>
                      <a:pt x="14097" y="10941"/>
                      <a:pt x="10941" y="14097"/>
                      <a:pt x="7048" y="14097"/>
                    </a:cubicBezTo>
                    <a:cubicBezTo>
                      <a:pt x="3156" y="14097"/>
                      <a:pt x="0" y="10941"/>
                      <a:pt x="0" y="7049"/>
                    </a:cubicBezTo>
                    <a:cubicBezTo>
                      <a:pt x="0" y="3156"/>
                      <a:pt x="3156" y="0"/>
                      <a:pt x="7048" y="0"/>
                    </a:cubicBezTo>
                    <a:cubicBezTo>
                      <a:pt x="10941" y="0"/>
                      <a:pt x="14097" y="3156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2" name="Freeform: Shape 271">
                <a:extLst>
                  <a:ext uri="{FF2B5EF4-FFF2-40B4-BE49-F238E27FC236}">
                    <a16:creationId xmlns:a16="http://schemas.microsoft.com/office/drawing/2014/main" xmlns="" id="{9EDD115C-F555-4352-B8FB-C7F9829FAA28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148469" y="3244676"/>
                <a:ext cx="14097" cy="14099"/>
              </a:xfrm>
              <a:custGeom>
                <a:avLst/>
                <a:gdLst>
                  <a:gd name="connsiteX0" fmla="*/ 14097 w 14097"/>
                  <a:gd name="connsiteY0" fmla="*/ 7051 h 14099"/>
                  <a:gd name="connsiteX1" fmla="*/ 7049 w 14097"/>
                  <a:gd name="connsiteY1" fmla="*/ 14099 h 14099"/>
                  <a:gd name="connsiteX2" fmla="*/ 0 w 14097"/>
                  <a:gd name="connsiteY2" fmla="*/ 7051 h 14099"/>
                  <a:gd name="connsiteX3" fmla="*/ 7049 w 14097"/>
                  <a:gd name="connsiteY3" fmla="*/ 2 h 14099"/>
                  <a:gd name="connsiteX4" fmla="*/ 14097 w 14097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9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9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3" name="Freeform: Shape 272">
                <a:extLst>
                  <a:ext uri="{FF2B5EF4-FFF2-40B4-BE49-F238E27FC236}">
                    <a16:creationId xmlns:a16="http://schemas.microsoft.com/office/drawing/2014/main" xmlns="" id="{9454379A-04D7-4413-8E59-262DB6BCD1D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07620" y="3244676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4" name="Freeform: Shape 273">
                <a:extLst>
                  <a:ext uri="{FF2B5EF4-FFF2-40B4-BE49-F238E27FC236}">
                    <a16:creationId xmlns:a16="http://schemas.microsoft.com/office/drawing/2014/main" xmlns="" id="{8E65F25A-79A5-4F0D-A340-475979F28C0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66865" y="3244676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9 w 14096"/>
                  <a:gd name="connsiteY1" fmla="*/ 14099 h 14099"/>
                  <a:gd name="connsiteX2" fmla="*/ 0 w 14096"/>
                  <a:gd name="connsiteY2" fmla="*/ 7051 h 14099"/>
                  <a:gd name="connsiteX3" fmla="*/ 7049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9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9" y="2"/>
                    </a:cubicBezTo>
                    <a:cubicBezTo>
                      <a:pt x="10859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5" name="Freeform: Shape 274">
                <a:extLst>
                  <a:ext uri="{FF2B5EF4-FFF2-40B4-BE49-F238E27FC236}">
                    <a16:creationId xmlns:a16="http://schemas.microsoft.com/office/drawing/2014/main" xmlns="" id="{838E1E5B-3968-49BD-843C-C8C0F44C6ED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26014" y="3244676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6" name="Freeform: Shape 275">
                <a:extLst>
                  <a:ext uri="{FF2B5EF4-FFF2-40B4-BE49-F238E27FC236}">
                    <a16:creationId xmlns:a16="http://schemas.microsoft.com/office/drawing/2014/main" xmlns="" id="{94CA466D-7602-4464-BAB2-071A59F8A906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85260" y="3244676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858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7" name="Freeform: Shape 276">
                <a:extLst>
                  <a:ext uri="{FF2B5EF4-FFF2-40B4-BE49-F238E27FC236}">
                    <a16:creationId xmlns:a16="http://schemas.microsoft.com/office/drawing/2014/main" xmlns="" id="{4A1357E7-09DA-4B68-A637-F277764E94D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444410" y="3244679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8" name="Freeform: Shape 277">
                <a:extLst>
                  <a:ext uri="{FF2B5EF4-FFF2-40B4-BE49-F238E27FC236}">
                    <a16:creationId xmlns:a16="http://schemas.microsoft.com/office/drawing/2014/main" xmlns="" id="{1EFCA436-DAC9-4B9E-82BE-E0DE3F5C8A3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148469" y="3303829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9 w 14097"/>
                  <a:gd name="connsiteY1" fmla="*/ 14097 h 14096"/>
                  <a:gd name="connsiteX2" fmla="*/ 0 w 14097"/>
                  <a:gd name="connsiteY2" fmla="*/ 7048 h 14096"/>
                  <a:gd name="connsiteX3" fmla="*/ 7049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9" name="Freeform: Shape 278">
                <a:extLst>
                  <a:ext uri="{FF2B5EF4-FFF2-40B4-BE49-F238E27FC236}">
                    <a16:creationId xmlns:a16="http://schemas.microsoft.com/office/drawing/2014/main" xmlns="" id="{FA482722-F397-4F01-97DD-D018FE63789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07620" y="3303829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0" name="Freeform: Shape 279">
                <a:extLst>
                  <a:ext uri="{FF2B5EF4-FFF2-40B4-BE49-F238E27FC236}">
                    <a16:creationId xmlns:a16="http://schemas.microsoft.com/office/drawing/2014/main" xmlns="" id="{5CF6C289-6A1B-4031-84CC-4DA52D08ED9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66865" y="3303829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9 w 14096"/>
                  <a:gd name="connsiteY1" fmla="*/ 14097 h 14096"/>
                  <a:gd name="connsiteX2" fmla="*/ 0 w 14096"/>
                  <a:gd name="connsiteY2" fmla="*/ 7048 h 14096"/>
                  <a:gd name="connsiteX3" fmla="*/ 7049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859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1" name="Freeform: Shape 280">
                <a:extLst>
                  <a:ext uri="{FF2B5EF4-FFF2-40B4-BE49-F238E27FC236}">
                    <a16:creationId xmlns:a16="http://schemas.microsoft.com/office/drawing/2014/main" xmlns="" id="{42F190D1-D9E1-46D5-A212-6560B860B64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26014" y="3303829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2" name="Freeform: Shape 281">
                <a:extLst>
                  <a:ext uri="{FF2B5EF4-FFF2-40B4-BE49-F238E27FC236}">
                    <a16:creationId xmlns:a16="http://schemas.microsoft.com/office/drawing/2014/main" xmlns="" id="{08ADD086-4DD1-4EBA-BC75-CD93AE4D440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85260" y="3303829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858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3" name="Freeform: Shape 282">
                <a:extLst>
                  <a:ext uri="{FF2B5EF4-FFF2-40B4-BE49-F238E27FC236}">
                    <a16:creationId xmlns:a16="http://schemas.microsoft.com/office/drawing/2014/main" xmlns="" id="{75A280D7-478F-468E-9644-B09B8FDEB7E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444410" y="3303829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4" name="Freeform: Shape 283">
                <a:extLst>
                  <a:ext uri="{FF2B5EF4-FFF2-40B4-BE49-F238E27FC236}">
                    <a16:creationId xmlns:a16="http://schemas.microsoft.com/office/drawing/2014/main" xmlns="" id="{C9BE9354-BB23-458F-9AE3-DD8AC4F1E6E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148469" y="3363072"/>
                <a:ext cx="14097" cy="14099"/>
              </a:xfrm>
              <a:custGeom>
                <a:avLst/>
                <a:gdLst>
                  <a:gd name="connsiteX0" fmla="*/ 14097 w 14097"/>
                  <a:gd name="connsiteY0" fmla="*/ 7051 h 14099"/>
                  <a:gd name="connsiteX1" fmla="*/ 7049 w 14097"/>
                  <a:gd name="connsiteY1" fmla="*/ 14099 h 14099"/>
                  <a:gd name="connsiteX2" fmla="*/ 0 w 14097"/>
                  <a:gd name="connsiteY2" fmla="*/ 7051 h 14099"/>
                  <a:gd name="connsiteX3" fmla="*/ 7049 w 14097"/>
                  <a:gd name="connsiteY3" fmla="*/ 2 h 14099"/>
                  <a:gd name="connsiteX4" fmla="*/ 14097 w 14097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9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9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5" name="Freeform: Shape 284">
                <a:extLst>
                  <a:ext uri="{FF2B5EF4-FFF2-40B4-BE49-F238E27FC236}">
                    <a16:creationId xmlns:a16="http://schemas.microsoft.com/office/drawing/2014/main" xmlns="" id="{861A354D-F521-44EF-9140-7393D26D2E9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07620" y="3363072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6" name="Freeform: Shape 285">
                <a:extLst>
                  <a:ext uri="{FF2B5EF4-FFF2-40B4-BE49-F238E27FC236}">
                    <a16:creationId xmlns:a16="http://schemas.microsoft.com/office/drawing/2014/main" xmlns="" id="{C76B3340-3BF4-4FB9-B7FA-751617C73B6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66865" y="3363072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9 w 14096"/>
                  <a:gd name="connsiteY1" fmla="*/ 14099 h 14099"/>
                  <a:gd name="connsiteX2" fmla="*/ 0 w 14096"/>
                  <a:gd name="connsiteY2" fmla="*/ 7051 h 14099"/>
                  <a:gd name="connsiteX3" fmla="*/ 7049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9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9" y="2"/>
                    </a:cubicBezTo>
                    <a:cubicBezTo>
                      <a:pt x="10859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7" name="Freeform: Shape 286">
                <a:extLst>
                  <a:ext uri="{FF2B5EF4-FFF2-40B4-BE49-F238E27FC236}">
                    <a16:creationId xmlns:a16="http://schemas.microsoft.com/office/drawing/2014/main" xmlns="" id="{C802BF6D-7C7F-41BF-B0CA-C5E6AFABB3B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26014" y="3363072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8" name="Freeform: Shape 287">
                <a:extLst>
                  <a:ext uri="{FF2B5EF4-FFF2-40B4-BE49-F238E27FC236}">
                    <a16:creationId xmlns:a16="http://schemas.microsoft.com/office/drawing/2014/main" xmlns="" id="{712FB0EF-009B-4384-BD25-D3C6EBCC9768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85260" y="3363072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858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9" name="Freeform: Shape 288">
                <a:extLst>
                  <a:ext uri="{FF2B5EF4-FFF2-40B4-BE49-F238E27FC236}">
                    <a16:creationId xmlns:a16="http://schemas.microsoft.com/office/drawing/2014/main" xmlns="" id="{922F2BA9-9373-465D-8F24-F58DB9B1B74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444410" y="3363074"/>
                <a:ext cx="14096" cy="14097"/>
              </a:xfrm>
              <a:custGeom>
                <a:avLst/>
                <a:gdLst>
                  <a:gd name="connsiteX0" fmla="*/ 14097 w 14096"/>
                  <a:gd name="connsiteY0" fmla="*/ 7048 h 14097"/>
                  <a:gd name="connsiteX1" fmla="*/ 7048 w 14096"/>
                  <a:gd name="connsiteY1" fmla="*/ 14097 h 14097"/>
                  <a:gd name="connsiteX2" fmla="*/ 0 w 14096"/>
                  <a:gd name="connsiteY2" fmla="*/ 7048 h 14097"/>
                  <a:gd name="connsiteX3" fmla="*/ 7048 w 14096"/>
                  <a:gd name="connsiteY3" fmla="*/ 0 h 14097"/>
                  <a:gd name="connsiteX4" fmla="*/ 14097 w 14096"/>
                  <a:gd name="connsiteY4" fmla="*/ 7048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7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0" name="Freeform: Shape 289">
                <a:extLst>
                  <a:ext uri="{FF2B5EF4-FFF2-40B4-BE49-F238E27FC236}">
                    <a16:creationId xmlns:a16="http://schemas.microsoft.com/office/drawing/2014/main" xmlns="" id="{4FAD72B3-1B8B-4B05-B201-419A776FB7C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148469" y="3422225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9 w 14097"/>
                  <a:gd name="connsiteY1" fmla="*/ 14097 h 14096"/>
                  <a:gd name="connsiteX2" fmla="*/ 0 w 14097"/>
                  <a:gd name="connsiteY2" fmla="*/ 7048 h 14096"/>
                  <a:gd name="connsiteX3" fmla="*/ 7049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1" name="Freeform: Shape 290">
                <a:extLst>
                  <a:ext uri="{FF2B5EF4-FFF2-40B4-BE49-F238E27FC236}">
                    <a16:creationId xmlns:a16="http://schemas.microsoft.com/office/drawing/2014/main" xmlns="" id="{AC81E68B-1417-445D-9B51-60A0F91E5BA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07620" y="3422225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2" name="Freeform: Shape 291">
                <a:extLst>
                  <a:ext uri="{FF2B5EF4-FFF2-40B4-BE49-F238E27FC236}">
                    <a16:creationId xmlns:a16="http://schemas.microsoft.com/office/drawing/2014/main" xmlns="" id="{7D5A9E27-E07F-4466-9021-D25D85CDC97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66865" y="3422225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9 w 14096"/>
                  <a:gd name="connsiteY1" fmla="*/ 14097 h 14096"/>
                  <a:gd name="connsiteX2" fmla="*/ 0 w 14096"/>
                  <a:gd name="connsiteY2" fmla="*/ 7048 h 14096"/>
                  <a:gd name="connsiteX3" fmla="*/ 7049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859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3" name="Freeform: Shape 292">
                <a:extLst>
                  <a:ext uri="{FF2B5EF4-FFF2-40B4-BE49-F238E27FC236}">
                    <a16:creationId xmlns:a16="http://schemas.microsoft.com/office/drawing/2014/main" xmlns="" id="{CF5DC41D-2B9C-4659-9F3E-C3A2BDE8BC46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26014" y="3422225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4" name="Freeform: Shape 293">
                <a:extLst>
                  <a:ext uri="{FF2B5EF4-FFF2-40B4-BE49-F238E27FC236}">
                    <a16:creationId xmlns:a16="http://schemas.microsoft.com/office/drawing/2014/main" xmlns="" id="{5AA3263F-DADF-4BDD-82AC-F44BC4FE0FD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85260" y="3422225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858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5" name="Freeform: Shape 294">
                <a:extLst>
                  <a:ext uri="{FF2B5EF4-FFF2-40B4-BE49-F238E27FC236}">
                    <a16:creationId xmlns:a16="http://schemas.microsoft.com/office/drawing/2014/main" xmlns="" id="{8999662B-626A-4D98-920C-CDA407F83B5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444410" y="3422224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6" name="Freeform: Shape 295">
                <a:extLst>
                  <a:ext uri="{FF2B5EF4-FFF2-40B4-BE49-F238E27FC236}">
                    <a16:creationId xmlns:a16="http://schemas.microsoft.com/office/drawing/2014/main" xmlns="" id="{D6C410A6-2F1A-4222-8D50-2781C5D7E5B9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34038" y="3481374"/>
                <a:ext cx="14192" cy="14096"/>
              </a:xfrm>
              <a:custGeom>
                <a:avLst/>
                <a:gdLst>
                  <a:gd name="connsiteX0" fmla="*/ 14192 w 14192"/>
                  <a:gd name="connsiteY0" fmla="*/ 7049 h 14096"/>
                  <a:gd name="connsiteX1" fmla="*/ 7144 w 14192"/>
                  <a:gd name="connsiteY1" fmla="*/ 14097 h 14096"/>
                  <a:gd name="connsiteX2" fmla="*/ 0 w 14192"/>
                  <a:gd name="connsiteY2" fmla="*/ 7049 h 14096"/>
                  <a:gd name="connsiteX3" fmla="*/ 7049 w 14192"/>
                  <a:gd name="connsiteY3" fmla="*/ 0 h 14096"/>
                  <a:gd name="connsiteX4" fmla="*/ 14192 w 14192"/>
                  <a:gd name="connsiteY4" fmla="*/ 7049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192" h="14096">
                    <a:moveTo>
                      <a:pt x="14192" y="7049"/>
                    </a:moveTo>
                    <a:cubicBezTo>
                      <a:pt x="14192" y="10954"/>
                      <a:pt x="11049" y="14097"/>
                      <a:pt x="7144" y="14097"/>
                    </a:cubicBezTo>
                    <a:cubicBezTo>
                      <a:pt x="3239" y="14097"/>
                      <a:pt x="0" y="11049"/>
                      <a:pt x="0" y="7049"/>
                    </a:cubicBezTo>
                    <a:cubicBezTo>
                      <a:pt x="0" y="3048"/>
                      <a:pt x="3143" y="0"/>
                      <a:pt x="7049" y="0"/>
                    </a:cubicBezTo>
                    <a:cubicBezTo>
                      <a:pt x="10954" y="0"/>
                      <a:pt x="14192" y="3143"/>
                      <a:pt x="14192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7" name="Freeform: Shape 296">
                <a:extLst>
                  <a:ext uri="{FF2B5EF4-FFF2-40B4-BE49-F238E27FC236}">
                    <a16:creationId xmlns:a16="http://schemas.microsoft.com/office/drawing/2014/main" xmlns="" id="{9221CD39-A736-45F1-92AA-8533C1D2772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93283" y="3481374"/>
                <a:ext cx="14097" cy="14097"/>
              </a:xfrm>
              <a:custGeom>
                <a:avLst/>
                <a:gdLst>
                  <a:gd name="connsiteX0" fmla="*/ 14097 w 14097"/>
                  <a:gd name="connsiteY0" fmla="*/ 7049 h 14097"/>
                  <a:gd name="connsiteX1" fmla="*/ 7049 w 14097"/>
                  <a:gd name="connsiteY1" fmla="*/ 14097 h 14097"/>
                  <a:gd name="connsiteX2" fmla="*/ 0 w 14097"/>
                  <a:gd name="connsiteY2" fmla="*/ 7049 h 14097"/>
                  <a:gd name="connsiteX3" fmla="*/ 7049 w 14097"/>
                  <a:gd name="connsiteY3" fmla="*/ 0 h 14097"/>
                  <a:gd name="connsiteX4" fmla="*/ 14097 w 14097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7">
                    <a:moveTo>
                      <a:pt x="14097" y="7049"/>
                    </a:moveTo>
                    <a:cubicBezTo>
                      <a:pt x="14097" y="10941"/>
                      <a:pt x="10941" y="14097"/>
                      <a:pt x="7049" y="14097"/>
                    </a:cubicBezTo>
                    <a:cubicBezTo>
                      <a:pt x="3156" y="14097"/>
                      <a:pt x="0" y="10941"/>
                      <a:pt x="0" y="7049"/>
                    </a:cubicBezTo>
                    <a:cubicBezTo>
                      <a:pt x="0" y="3156"/>
                      <a:pt x="3156" y="0"/>
                      <a:pt x="7049" y="0"/>
                    </a:cubicBezTo>
                    <a:cubicBezTo>
                      <a:pt x="10941" y="0"/>
                      <a:pt x="14097" y="3156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8" name="Freeform: Shape 297">
                <a:extLst>
                  <a:ext uri="{FF2B5EF4-FFF2-40B4-BE49-F238E27FC236}">
                    <a16:creationId xmlns:a16="http://schemas.microsoft.com/office/drawing/2014/main" xmlns="" id="{B3025FBC-7A41-410A-AC63-DD483277D26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852433" y="3481374"/>
                <a:ext cx="14096" cy="14096"/>
              </a:xfrm>
              <a:custGeom>
                <a:avLst/>
                <a:gdLst>
                  <a:gd name="connsiteX0" fmla="*/ 14097 w 14096"/>
                  <a:gd name="connsiteY0" fmla="*/ 7049 h 14096"/>
                  <a:gd name="connsiteX1" fmla="*/ 7048 w 14096"/>
                  <a:gd name="connsiteY1" fmla="*/ 14097 h 14096"/>
                  <a:gd name="connsiteX2" fmla="*/ 0 w 14096"/>
                  <a:gd name="connsiteY2" fmla="*/ 7049 h 14096"/>
                  <a:gd name="connsiteX3" fmla="*/ 7048 w 14096"/>
                  <a:gd name="connsiteY3" fmla="*/ 0 h 14096"/>
                  <a:gd name="connsiteX4" fmla="*/ 14097 w 14096"/>
                  <a:gd name="connsiteY4" fmla="*/ 7049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9" name="Freeform: Shape 298">
                <a:extLst>
                  <a:ext uri="{FF2B5EF4-FFF2-40B4-BE49-F238E27FC236}">
                    <a16:creationId xmlns:a16="http://schemas.microsoft.com/office/drawing/2014/main" xmlns="" id="{09A5D562-F236-406C-A6FF-163F8FE29069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11678" y="3481374"/>
                <a:ext cx="14096" cy="14096"/>
              </a:xfrm>
              <a:custGeom>
                <a:avLst/>
                <a:gdLst>
                  <a:gd name="connsiteX0" fmla="*/ 14097 w 14096"/>
                  <a:gd name="connsiteY0" fmla="*/ 7049 h 14096"/>
                  <a:gd name="connsiteX1" fmla="*/ 7048 w 14096"/>
                  <a:gd name="connsiteY1" fmla="*/ 14097 h 14096"/>
                  <a:gd name="connsiteX2" fmla="*/ 0 w 14096"/>
                  <a:gd name="connsiteY2" fmla="*/ 7049 h 14096"/>
                  <a:gd name="connsiteX3" fmla="*/ 7048 w 14096"/>
                  <a:gd name="connsiteY3" fmla="*/ 0 h 14096"/>
                  <a:gd name="connsiteX4" fmla="*/ 14097 w 14096"/>
                  <a:gd name="connsiteY4" fmla="*/ 7049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0" name="Freeform: Shape 299">
                <a:extLst>
                  <a:ext uri="{FF2B5EF4-FFF2-40B4-BE49-F238E27FC236}">
                    <a16:creationId xmlns:a16="http://schemas.microsoft.com/office/drawing/2014/main" xmlns="" id="{98086E1B-8B11-4A2D-BB70-33C51E4762D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70828" y="3481374"/>
                <a:ext cx="14096" cy="14096"/>
              </a:xfrm>
              <a:custGeom>
                <a:avLst/>
                <a:gdLst>
                  <a:gd name="connsiteX0" fmla="*/ 14097 w 14096"/>
                  <a:gd name="connsiteY0" fmla="*/ 7049 h 14096"/>
                  <a:gd name="connsiteX1" fmla="*/ 7048 w 14096"/>
                  <a:gd name="connsiteY1" fmla="*/ 14097 h 14096"/>
                  <a:gd name="connsiteX2" fmla="*/ 0 w 14096"/>
                  <a:gd name="connsiteY2" fmla="*/ 7049 h 14096"/>
                  <a:gd name="connsiteX3" fmla="*/ 7048 w 14096"/>
                  <a:gd name="connsiteY3" fmla="*/ 0 h 14096"/>
                  <a:gd name="connsiteX4" fmla="*/ 14097 w 14096"/>
                  <a:gd name="connsiteY4" fmla="*/ 7049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1" name="Freeform: Shape 300">
                <a:extLst>
                  <a:ext uri="{FF2B5EF4-FFF2-40B4-BE49-F238E27FC236}">
                    <a16:creationId xmlns:a16="http://schemas.microsoft.com/office/drawing/2014/main" xmlns="" id="{7B908F0B-B32A-46B3-8587-82EC271B8C5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30074" y="3481374"/>
                <a:ext cx="14097" cy="14097"/>
              </a:xfrm>
              <a:custGeom>
                <a:avLst/>
                <a:gdLst>
                  <a:gd name="connsiteX0" fmla="*/ 14097 w 14097"/>
                  <a:gd name="connsiteY0" fmla="*/ 7049 h 14097"/>
                  <a:gd name="connsiteX1" fmla="*/ 7049 w 14097"/>
                  <a:gd name="connsiteY1" fmla="*/ 14097 h 14097"/>
                  <a:gd name="connsiteX2" fmla="*/ 0 w 14097"/>
                  <a:gd name="connsiteY2" fmla="*/ 7049 h 14097"/>
                  <a:gd name="connsiteX3" fmla="*/ 7049 w 14097"/>
                  <a:gd name="connsiteY3" fmla="*/ 0 h 14097"/>
                  <a:gd name="connsiteX4" fmla="*/ 14097 w 14097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7">
                    <a:moveTo>
                      <a:pt x="14097" y="7049"/>
                    </a:moveTo>
                    <a:cubicBezTo>
                      <a:pt x="14097" y="10941"/>
                      <a:pt x="10941" y="14097"/>
                      <a:pt x="7049" y="14097"/>
                    </a:cubicBezTo>
                    <a:cubicBezTo>
                      <a:pt x="3156" y="14097"/>
                      <a:pt x="0" y="10941"/>
                      <a:pt x="0" y="7049"/>
                    </a:cubicBezTo>
                    <a:cubicBezTo>
                      <a:pt x="0" y="3156"/>
                      <a:pt x="3156" y="0"/>
                      <a:pt x="7049" y="0"/>
                    </a:cubicBezTo>
                    <a:cubicBezTo>
                      <a:pt x="10941" y="0"/>
                      <a:pt x="14097" y="3156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2" name="Freeform: Shape 301">
                <a:extLst>
                  <a:ext uri="{FF2B5EF4-FFF2-40B4-BE49-F238E27FC236}">
                    <a16:creationId xmlns:a16="http://schemas.microsoft.com/office/drawing/2014/main" xmlns="" id="{B2687ECF-D561-41B0-AD3C-7F627A412B8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89224" y="3481374"/>
                <a:ext cx="14096" cy="14096"/>
              </a:xfrm>
              <a:custGeom>
                <a:avLst/>
                <a:gdLst>
                  <a:gd name="connsiteX0" fmla="*/ 14097 w 14096"/>
                  <a:gd name="connsiteY0" fmla="*/ 7049 h 14096"/>
                  <a:gd name="connsiteX1" fmla="*/ 7048 w 14096"/>
                  <a:gd name="connsiteY1" fmla="*/ 14097 h 14096"/>
                  <a:gd name="connsiteX2" fmla="*/ 0 w 14096"/>
                  <a:gd name="connsiteY2" fmla="*/ 7049 h 14096"/>
                  <a:gd name="connsiteX3" fmla="*/ 7048 w 14096"/>
                  <a:gd name="connsiteY3" fmla="*/ 0 h 14096"/>
                  <a:gd name="connsiteX4" fmla="*/ 14097 w 14096"/>
                  <a:gd name="connsiteY4" fmla="*/ 7049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3" name="Freeform: Shape 302">
                <a:extLst>
                  <a:ext uri="{FF2B5EF4-FFF2-40B4-BE49-F238E27FC236}">
                    <a16:creationId xmlns:a16="http://schemas.microsoft.com/office/drawing/2014/main" xmlns="" id="{F7F6218A-89E1-41D8-8C8C-6CF0F70F50A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34038" y="3540620"/>
                <a:ext cx="14192" cy="14096"/>
              </a:xfrm>
              <a:custGeom>
                <a:avLst/>
                <a:gdLst>
                  <a:gd name="connsiteX0" fmla="*/ 14192 w 14192"/>
                  <a:gd name="connsiteY0" fmla="*/ 7048 h 14096"/>
                  <a:gd name="connsiteX1" fmla="*/ 7144 w 14192"/>
                  <a:gd name="connsiteY1" fmla="*/ 14097 h 14096"/>
                  <a:gd name="connsiteX2" fmla="*/ 0 w 14192"/>
                  <a:gd name="connsiteY2" fmla="*/ 7048 h 14096"/>
                  <a:gd name="connsiteX3" fmla="*/ 7049 w 14192"/>
                  <a:gd name="connsiteY3" fmla="*/ 0 h 14096"/>
                  <a:gd name="connsiteX4" fmla="*/ 14192 w 14192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192" h="14096">
                    <a:moveTo>
                      <a:pt x="14192" y="7048"/>
                    </a:moveTo>
                    <a:cubicBezTo>
                      <a:pt x="14192" y="10954"/>
                      <a:pt x="11049" y="14097"/>
                      <a:pt x="7144" y="14097"/>
                    </a:cubicBezTo>
                    <a:cubicBezTo>
                      <a:pt x="3239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192" y="3143"/>
                      <a:pt x="14192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4" name="Freeform: Shape 303">
                <a:extLst>
                  <a:ext uri="{FF2B5EF4-FFF2-40B4-BE49-F238E27FC236}">
                    <a16:creationId xmlns:a16="http://schemas.microsoft.com/office/drawing/2014/main" xmlns="" id="{CAFE4E14-C851-4334-9F44-DFD70DD46D1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93283" y="3540620"/>
                <a:ext cx="14097" cy="14097"/>
              </a:xfrm>
              <a:custGeom>
                <a:avLst/>
                <a:gdLst>
                  <a:gd name="connsiteX0" fmla="*/ 14097 w 14097"/>
                  <a:gd name="connsiteY0" fmla="*/ 7048 h 14097"/>
                  <a:gd name="connsiteX1" fmla="*/ 7049 w 14097"/>
                  <a:gd name="connsiteY1" fmla="*/ 14097 h 14097"/>
                  <a:gd name="connsiteX2" fmla="*/ 0 w 14097"/>
                  <a:gd name="connsiteY2" fmla="*/ 7048 h 14097"/>
                  <a:gd name="connsiteX3" fmla="*/ 7049 w 14097"/>
                  <a:gd name="connsiteY3" fmla="*/ 0 h 14097"/>
                  <a:gd name="connsiteX4" fmla="*/ 14097 w 14097"/>
                  <a:gd name="connsiteY4" fmla="*/ 7048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7">
                    <a:moveTo>
                      <a:pt x="14097" y="7048"/>
                    </a:moveTo>
                    <a:cubicBezTo>
                      <a:pt x="14097" y="10941"/>
                      <a:pt x="10941" y="14097"/>
                      <a:pt x="7049" y="14097"/>
                    </a:cubicBezTo>
                    <a:cubicBezTo>
                      <a:pt x="3156" y="14097"/>
                      <a:pt x="0" y="10941"/>
                      <a:pt x="0" y="7048"/>
                    </a:cubicBezTo>
                    <a:cubicBezTo>
                      <a:pt x="0" y="3156"/>
                      <a:pt x="3156" y="0"/>
                      <a:pt x="7049" y="0"/>
                    </a:cubicBezTo>
                    <a:cubicBezTo>
                      <a:pt x="10941" y="0"/>
                      <a:pt x="14097" y="3156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5" name="Freeform: Shape 304">
                <a:extLst>
                  <a:ext uri="{FF2B5EF4-FFF2-40B4-BE49-F238E27FC236}">
                    <a16:creationId xmlns:a16="http://schemas.microsoft.com/office/drawing/2014/main" xmlns="" id="{7011BCD2-D4B9-4726-8FF7-FF4B12983A99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852433" y="3540620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6" name="Freeform: Shape 305">
                <a:extLst>
                  <a:ext uri="{FF2B5EF4-FFF2-40B4-BE49-F238E27FC236}">
                    <a16:creationId xmlns:a16="http://schemas.microsoft.com/office/drawing/2014/main" xmlns="" id="{D21E20DA-52FD-41FC-AB37-5468D9F208E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11678" y="3540620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7" name="Freeform: Shape 306">
                <a:extLst>
                  <a:ext uri="{FF2B5EF4-FFF2-40B4-BE49-F238E27FC236}">
                    <a16:creationId xmlns:a16="http://schemas.microsoft.com/office/drawing/2014/main" xmlns="" id="{69EB0F03-97F9-4207-9552-FD5F92185E21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70828" y="3540620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8" name="Freeform: Shape 307">
                <a:extLst>
                  <a:ext uri="{FF2B5EF4-FFF2-40B4-BE49-F238E27FC236}">
                    <a16:creationId xmlns:a16="http://schemas.microsoft.com/office/drawing/2014/main" xmlns="" id="{F1675131-367D-4E22-8170-BE1BCA565B4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30074" y="3540620"/>
                <a:ext cx="14097" cy="14097"/>
              </a:xfrm>
              <a:custGeom>
                <a:avLst/>
                <a:gdLst>
                  <a:gd name="connsiteX0" fmla="*/ 14097 w 14097"/>
                  <a:gd name="connsiteY0" fmla="*/ 7048 h 14097"/>
                  <a:gd name="connsiteX1" fmla="*/ 7049 w 14097"/>
                  <a:gd name="connsiteY1" fmla="*/ 14097 h 14097"/>
                  <a:gd name="connsiteX2" fmla="*/ 0 w 14097"/>
                  <a:gd name="connsiteY2" fmla="*/ 7048 h 14097"/>
                  <a:gd name="connsiteX3" fmla="*/ 7049 w 14097"/>
                  <a:gd name="connsiteY3" fmla="*/ 0 h 14097"/>
                  <a:gd name="connsiteX4" fmla="*/ 14097 w 14097"/>
                  <a:gd name="connsiteY4" fmla="*/ 7048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7">
                    <a:moveTo>
                      <a:pt x="14097" y="7048"/>
                    </a:moveTo>
                    <a:cubicBezTo>
                      <a:pt x="14097" y="10941"/>
                      <a:pt x="10941" y="14097"/>
                      <a:pt x="7049" y="14097"/>
                    </a:cubicBezTo>
                    <a:cubicBezTo>
                      <a:pt x="3156" y="14097"/>
                      <a:pt x="0" y="10941"/>
                      <a:pt x="0" y="7048"/>
                    </a:cubicBezTo>
                    <a:cubicBezTo>
                      <a:pt x="0" y="3156"/>
                      <a:pt x="3156" y="0"/>
                      <a:pt x="7049" y="0"/>
                    </a:cubicBezTo>
                    <a:cubicBezTo>
                      <a:pt x="10941" y="0"/>
                      <a:pt x="14097" y="3156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9" name="Freeform: Shape 308">
                <a:extLst>
                  <a:ext uri="{FF2B5EF4-FFF2-40B4-BE49-F238E27FC236}">
                    <a16:creationId xmlns:a16="http://schemas.microsoft.com/office/drawing/2014/main" xmlns="" id="{8CA3664D-20A4-4FCC-9CD3-E7A452C5B4B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89224" y="3540620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0" name="Freeform: Shape 309">
                <a:extLst>
                  <a:ext uri="{FF2B5EF4-FFF2-40B4-BE49-F238E27FC236}">
                    <a16:creationId xmlns:a16="http://schemas.microsoft.com/office/drawing/2014/main" xmlns="" id="{A9515CFE-D1C5-4594-A572-DB2235C694B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34038" y="3599770"/>
                <a:ext cx="14192" cy="14096"/>
              </a:xfrm>
              <a:custGeom>
                <a:avLst/>
                <a:gdLst>
                  <a:gd name="connsiteX0" fmla="*/ 14192 w 14192"/>
                  <a:gd name="connsiteY0" fmla="*/ 7048 h 14096"/>
                  <a:gd name="connsiteX1" fmla="*/ 7144 w 14192"/>
                  <a:gd name="connsiteY1" fmla="*/ 14097 h 14096"/>
                  <a:gd name="connsiteX2" fmla="*/ 0 w 14192"/>
                  <a:gd name="connsiteY2" fmla="*/ 7048 h 14096"/>
                  <a:gd name="connsiteX3" fmla="*/ 7049 w 14192"/>
                  <a:gd name="connsiteY3" fmla="*/ 0 h 14096"/>
                  <a:gd name="connsiteX4" fmla="*/ 14192 w 14192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192" h="14096">
                    <a:moveTo>
                      <a:pt x="14192" y="7048"/>
                    </a:moveTo>
                    <a:cubicBezTo>
                      <a:pt x="14192" y="10954"/>
                      <a:pt x="11049" y="14097"/>
                      <a:pt x="7144" y="14097"/>
                    </a:cubicBezTo>
                    <a:cubicBezTo>
                      <a:pt x="3239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192" y="3143"/>
                      <a:pt x="14192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1" name="Freeform: Shape 310">
                <a:extLst>
                  <a:ext uri="{FF2B5EF4-FFF2-40B4-BE49-F238E27FC236}">
                    <a16:creationId xmlns:a16="http://schemas.microsoft.com/office/drawing/2014/main" xmlns="" id="{DCFB6755-EA85-4DA9-A570-59F500E95F4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93283" y="3599770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9 w 14097"/>
                  <a:gd name="connsiteY1" fmla="*/ 14097 h 14096"/>
                  <a:gd name="connsiteX2" fmla="*/ 0 w 14097"/>
                  <a:gd name="connsiteY2" fmla="*/ 7048 h 14096"/>
                  <a:gd name="connsiteX3" fmla="*/ 7049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2" name="Freeform: Shape 311">
                <a:extLst>
                  <a:ext uri="{FF2B5EF4-FFF2-40B4-BE49-F238E27FC236}">
                    <a16:creationId xmlns:a16="http://schemas.microsoft.com/office/drawing/2014/main" xmlns="" id="{824F6828-D6CE-44D4-BF48-6FA7F5886236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852433" y="3599770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3" name="Freeform: Shape 312">
                <a:extLst>
                  <a:ext uri="{FF2B5EF4-FFF2-40B4-BE49-F238E27FC236}">
                    <a16:creationId xmlns:a16="http://schemas.microsoft.com/office/drawing/2014/main" xmlns="" id="{97E302B6-BC6F-4DF5-B1FA-3BEE99267118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11678" y="3599770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4" name="Freeform: Shape 313">
                <a:extLst>
                  <a:ext uri="{FF2B5EF4-FFF2-40B4-BE49-F238E27FC236}">
                    <a16:creationId xmlns:a16="http://schemas.microsoft.com/office/drawing/2014/main" xmlns="" id="{42327E29-F07F-4C06-A1E3-19EBCABEE38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70828" y="3599770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5" name="Freeform: Shape 314">
                <a:extLst>
                  <a:ext uri="{FF2B5EF4-FFF2-40B4-BE49-F238E27FC236}">
                    <a16:creationId xmlns:a16="http://schemas.microsoft.com/office/drawing/2014/main" xmlns="" id="{1FF70127-1DB3-4507-ABD4-BE6242907A2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30073" y="3599770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8 w 14097"/>
                  <a:gd name="connsiteY1" fmla="*/ 14097 h 14096"/>
                  <a:gd name="connsiteX2" fmla="*/ 0 w 14097"/>
                  <a:gd name="connsiteY2" fmla="*/ 7048 h 14096"/>
                  <a:gd name="connsiteX3" fmla="*/ 7048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6" name="Freeform: Shape 315">
                <a:extLst>
                  <a:ext uri="{FF2B5EF4-FFF2-40B4-BE49-F238E27FC236}">
                    <a16:creationId xmlns:a16="http://schemas.microsoft.com/office/drawing/2014/main" xmlns="" id="{9655D743-D6D1-4AAF-8644-B7B605330869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89224" y="3599770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7" name="Freeform: Shape 316">
                <a:extLst>
                  <a:ext uri="{FF2B5EF4-FFF2-40B4-BE49-F238E27FC236}">
                    <a16:creationId xmlns:a16="http://schemas.microsoft.com/office/drawing/2014/main" xmlns="" id="{AEB3D1EA-07D1-4406-BF5A-AEA41D7D216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34037" y="3659014"/>
                <a:ext cx="14192" cy="14096"/>
              </a:xfrm>
              <a:custGeom>
                <a:avLst/>
                <a:gdLst>
                  <a:gd name="connsiteX0" fmla="*/ 14192 w 14192"/>
                  <a:gd name="connsiteY0" fmla="*/ 7048 h 14096"/>
                  <a:gd name="connsiteX1" fmla="*/ 7144 w 14192"/>
                  <a:gd name="connsiteY1" fmla="*/ 14097 h 14096"/>
                  <a:gd name="connsiteX2" fmla="*/ 0 w 14192"/>
                  <a:gd name="connsiteY2" fmla="*/ 7048 h 14096"/>
                  <a:gd name="connsiteX3" fmla="*/ 7049 w 14192"/>
                  <a:gd name="connsiteY3" fmla="*/ 0 h 14096"/>
                  <a:gd name="connsiteX4" fmla="*/ 14192 w 14192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192" h="14096">
                    <a:moveTo>
                      <a:pt x="14192" y="7048"/>
                    </a:moveTo>
                    <a:cubicBezTo>
                      <a:pt x="14192" y="10954"/>
                      <a:pt x="11049" y="14097"/>
                      <a:pt x="7144" y="14097"/>
                    </a:cubicBezTo>
                    <a:cubicBezTo>
                      <a:pt x="3239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192" y="3143"/>
                      <a:pt x="14192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8" name="Freeform: Shape 317">
                <a:extLst>
                  <a:ext uri="{FF2B5EF4-FFF2-40B4-BE49-F238E27FC236}">
                    <a16:creationId xmlns:a16="http://schemas.microsoft.com/office/drawing/2014/main" xmlns="" id="{0DFB99DC-1A5F-455D-9AD5-B84298D1CBA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93282" y="3659014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9 w 14097"/>
                  <a:gd name="connsiteY1" fmla="*/ 14097 h 14096"/>
                  <a:gd name="connsiteX2" fmla="*/ 0 w 14097"/>
                  <a:gd name="connsiteY2" fmla="*/ 7048 h 14096"/>
                  <a:gd name="connsiteX3" fmla="*/ 7049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9" name="Freeform: Shape 318">
                <a:extLst>
                  <a:ext uri="{FF2B5EF4-FFF2-40B4-BE49-F238E27FC236}">
                    <a16:creationId xmlns:a16="http://schemas.microsoft.com/office/drawing/2014/main" xmlns="" id="{30CD14F4-787A-4CB1-87CB-FD4A2881668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852432" y="3659014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0" name="Freeform: Shape 319">
                <a:extLst>
                  <a:ext uri="{FF2B5EF4-FFF2-40B4-BE49-F238E27FC236}">
                    <a16:creationId xmlns:a16="http://schemas.microsoft.com/office/drawing/2014/main" xmlns="" id="{A23CE74A-BDFD-4B56-84CA-734581FCF2A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11678" y="3659014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1" name="Freeform: Shape 320">
                <a:extLst>
                  <a:ext uri="{FF2B5EF4-FFF2-40B4-BE49-F238E27FC236}">
                    <a16:creationId xmlns:a16="http://schemas.microsoft.com/office/drawing/2014/main" xmlns="" id="{9E4FE61F-77E6-40E1-97B9-2B88B7CE9C2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70828" y="3659014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2" name="Freeform: Shape 321">
                <a:extLst>
                  <a:ext uri="{FF2B5EF4-FFF2-40B4-BE49-F238E27FC236}">
                    <a16:creationId xmlns:a16="http://schemas.microsoft.com/office/drawing/2014/main" xmlns="" id="{3C5471DE-7760-4942-9752-D8676B2BED1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30073" y="3659014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8 w 14097"/>
                  <a:gd name="connsiteY1" fmla="*/ 14097 h 14096"/>
                  <a:gd name="connsiteX2" fmla="*/ 0 w 14097"/>
                  <a:gd name="connsiteY2" fmla="*/ 7048 h 14096"/>
                  <a:gd name="connsiteX3" fmla="*/ 7048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3" name="Freeform: Shape 322">
                <a:extLst>
                  <a:ext uri="{FF2B5EF4-FFF2-40B4-BE49-F238E27FC236}">
                    <a16:creationId xmlns:a16="http://schemas.microsoft.com/office/drawing/2014/main" xmlns="" id="{AFC6266D-DA02-4614-88F2-7077DCC2919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89224" y="3659014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4" name="Freeform: Shape 323">
                <a:extLst>
                  <a:ext uri="{FF2B5EF4-FFF2-40B4-BE49-F238E27FC236}">
                    <a16:creationId xmlns:a16="http://schemas.microsoft.com/office/drawing/2014/main" xmlns="" id="{AE1A43A2-78D9-4279-B715-FED7BD949D5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34039" y="3718165"/>
                <a:ext cx="14192" cy="14096"/>
              </a:xfrm>
              <a:custGeom>
                <a:avLst/>
                <a:gdLst>
                  <a:gd name="connsiteX0" fmla="*/ 14192 w 14192"/>
                  <a:gd name="connsiteY0" fmla="*/ 7048 h 14096"/>
                  <a:gd name="connsiteX1" fmla="*/ 7144 w 14192"/>
                  <a:gd name="connsiteY1" fmla="*/ 14097 h 14096"/>
                  <a:gd name="connsiteX2" fmla="*/ 0 w 14192"/>
                  <a:gd name="connsiteY2" fmla="*/ 7048 h 14096"/>
                  <a:gd name="connsiteX3" fmla="*/ 7049 w 14192"/>
                  <a:gd name="connsiteY3" fmla="*/ 0 h 14096"/>
                  <a:gd name="connsiteX4" fmla="*/ 14192 w 14192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192" h="14096">
                    <a:moveTo>
                      <a:pt x="14192" y="7048"/>
                    </a:moveTo>
                    <a:cubicBezTo>
                      <a:pt x="14192" y="10954"/>
                      <a:pt x="11049" y="14097"/>
                      <a:pt x="7144" y="14097"/>
                    </a:cubicBezTo>
                    <a:cubicBezTo>
                      <a:pt x="3239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192" y="3143"/>
                      <a:pt x="14192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5" name="Freeform: Shape 324">
                <a:extLst>
                  <a:ext uri="{FF2B5EF4-FFF2-40B4-BE49-F238E27FC236}">
                    <a16:creationId xmlns:a16="http://schemas.microsoft.com/office/drawing/2014/main" xmlns="" id="{A2B18DEA-1741-42E2-9097-7B5DE001832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93284" y="3718165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9 w 14097"/>
                  <a:gd name="connsiteY1" fmla="*/ 14097 h 14096"/>
                  <a:gd name="connsiteX2" fmla="*/ 0 w 14097"/>
                  <a:gd name="connsiteY2" fmla="*/ 7048 h 14096"/>
                  <a:gd name="connsiteX3" fmla="*/ 7049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6" name="Freeform: Shape 325">
                <a:extLst>
                  <a:ext uri="{FF2B5EF4-FFF2-40B4-BE49-F238E27FC236}">
                    <a16:creationId xmlns:a16="http://schemas.microsoft.com/office/drawing/2014/main" xmlns="" id="{A78E9B74-5DCA-4B60-89A6-2B3A85E24AE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852434" y="3718165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7" name="Freeform: Shape 326">
                <a:extLst>
                  <a:ext uri="{FF2B5EF4-FFF2-40B4-BE49-F238E27FC236}">
                    <a16:creationId xmlns:a16="http://schemas.microsoft.com/office/drawing/2014/main" xmlns="" id="{057B4547-96DD-4BA0-994D-C76DE93AD39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11679" y="3718165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8" name="Freeform: Shape 327">
                <a:extLst>
                  <a:ext uri="{FF2B5EF4-FFF2-40B4-BE49-F238E27FC236}">
                    <a16:creationId xmlns:a16="http://schemas.microsoft.com/office/drawing/2014/main" xmlns="" id="{30454D66-4E7A-44FE-9822-3D34133AB34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70829" y="3718165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9" name="Freeform: Shape 328">
                <a:extLst>
                  <a:ext uri="{FF2B5EF4-FFF2-40B4-BE49-F238E27FC236}">
                    <a16:creationId xmlns:a16="http://schemas.microsoft.com/office/drawing/2014/main" xmlns="" id="{29051627-5724-440D-8B81-D4F83BE986D8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30074" y="3718165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8 w 14097"/>
                  <a:gd name="connsiteY1" fmla="*/ 14097 h 14096"/>
                  <a:gd name="connsiteX2" fmla="*/ 0 w 14097"/>
                  <a:gd name="connsiteY2" fmla="*/ 7048 h 14096"/>
                  <a:gd name="connsiteX3" fmla="*/ 7048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0" name="Freeform: Shape 329">
                <a:extLst>
                  <a:ext uri="{FF2B5EF4-FFF2-40B4-BE49-F238E27FC236}">
                    <a16:creationId xmlns:a16="http://schemas.microsoft.com/office/drawing/2014/main" xmlns="" id="{38507626-34D1-4BBF-B9EF-BDE8BBBFD6C1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89225" y="3718165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1" name="Freeform: Shape 330">
                <a:extLst>
                  <a:ext uri="{FF2B5EF4-FFF2-40B4-BE49-F238E27FC236}">
                    <a16:creationId xmlns:a16="http://schemas.microsoft.com/office/drawing/2014/main" xmlns="" id="{209CB8E9-BC41-4D95-B65F-8285256ADF81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34040" y="3777410"/>
                <a:ext cx="14192" cy="14096"/>
              </a:xfrm>
              <a:custGeom>
                <a:avLst/>
                <a:gdLst>
                  <a:gd name="connsiteX0" fmla="*/ 14192 w 14192"/>
                  <a:gd name="connsiteY0" fmla="*/ 7048 h 14096"/>
                  <a:gd name="connsiteX1" fmla="*/ 7144 w 14192"/>
                  <a:gd name="connsiteY1" fmla="*/ 14097 h 14096"/>
                  <a:gd name="connsiteX2" fmla="*/ 0 w 14192"/>
                  <a:gd name="connsiteY2" fmla="*/ 7048 h 14096"/>
                  <a:gd name="connsiteX3" fmla="*/ 7049 w 14192"/>
                  <a:gd name="connsiteY3" fmla="*/ 0 h 14096"/>
                  <a:gd name="connsiteX4" fmla="*/ 14192 w 14192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192" h="14096">
                    <a:moveTo>
                      <a:pt x="14192" y="7048"/>
                    </a:moveTo>
                    <a:cubicBezTo>
                      <a:pt x="14192" y="10954"/>
                      <a:pt x="11049" y="14097"/>
                      <a:pt x="7144" y="14097"/>
                    </a:cubicBezTo>
                    <a:cubicBezTo>
                      <a:pt x="3239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192" y="3143"/>
                      <a:pt x="14192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2" name="Freeform: Shape 331">
                <a:extLst>
                  <a:ext uri="{FF2B5EF4-FFF2-40B4-BE49-F238E27FC236}">
                    <a16:creationId xmlns:a16="http://schemas.microsoft.com/office/drawing/2014/main" xmlns="" id="{FB597DBE-D5A0-45B1-A659-8452BF04ABD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93285" y="3777410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9 w 14097"/>
                  <a:gd name="connsiteY1" fmla="*/ 14097 h 14096"/>
                  <a:gd name="connsiteX2" fmla="*/ 0 w 14097"/>
                  <a:gd name="connsiteY2" fmla="*/ 7048 h 14096"/>
                  <a:gd name="connsiteX3" fmla="*/ 7049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41"/>
                      <a:pt x="10941" y="14097"/>
                      <a:pt x="7049" y="14097"/>
                    </a:cubicBezTo>
                    <a:cubicBezTo>
                      <a:pt x="3156" y="14097"/>
                      <a:pt x="0" y="10941"/>
                      <a:pt x="0" y="7048"/>
                    </a:cubicBezTo>
                    <a:cubicBezTo>
                      <a:pt x="0" y="3156"/>
                      <a:pt x="3156" y="0"/>
                      <a:pt x="7049" y="0"/>
                    </a:cubicBezTo>
                    <a:cubicBezTo>
                      <a:pt x="10941" y="0"/>
                      <a:pt x="14097" y="3156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3" name="Freeform: Shape 332">
                <a:extLst>
                  <a:ext uri="{FF2B5EF4-FFF2-40B4-BE49-F238E27FC236}">
                    <a16:creationId xmlns:a16="http://schemas.microsoft.com/office/drawing/2014/main" xmlns="" id="{053D2250-26AE-4ED4-8644-0A23D1CBCCE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852436" y="3777408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4" name="Freeform: Shape 333">
                <a:extLst>
                  <a:ext uri="{FF2B5EF4-FFF2-40B4-BE49-F238E27FC236}">
                    <a16:creationId xmlns:a16="http://schemas.microsoft.com/office/drawing/2014/main" xmlns="" id="{932173CC-8796-4913-BFB5-DEABBA85533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11683" y="3777408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5" name="Freeform: Shape 334">
                <a:extLst>
                  <a:ext uri="{FF2B5EF4-FFF2-40B4-BE49-F238E27FC236}">
                    <a16:creationId xmlns:a16="http://schemas.microsoft.com/office/drawing/2014/main" xmlns="" id="{79FC0C90-AECD-45F4-8BAD-CA3DAC393CC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70835" y="3777408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6" name="Freeform: Shape 335">
                <a:extLst>
                  <a:ext uri="{FF2B5EF4-FFF2-40B4-BE49-F238E27FC236}">
                    <a16:creationId xmlns:a16="http://schemas.microsoft.com/office/drawing/2014/main" xmlns="" id="{9475113E-1AC5-4621-A394-9D0657FC01F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30082" y="3777410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9 w 14097"/>
                  <a:gd name="connsiteY1" fmla="*/ 14097 h 14096"/>
                  <a:gd name="connsiteX2" fmla="*/ 0 w 14097"/>
                  <a:gd name="connsiteY2" fmla="*/ 7048 h 14096"/>
                  <a:gd name="connsiteX3" fmla="*/ 7049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41"/>
                      <a:pt x="10941" y="14097"/>
                      <a:pt x="7049" y="14097"/>
                    </a:cubicBezTo>
                    <a:cubicBezTo>
                      <a:pt x="3156" y="14097"/>
                      <a:pt x="0" y="10941"/>
                      <a:pt x="0" y="7048"/>
                    </a:cubicBezTo>
                    <a:cubicBezTo>
                      <a:pt x="0" y="3156"/>
                      <a:pt x="3156" y="0"/>
                      <a:pt x="7049" y="0"/>
                    </a:cubicBezTo>
                    <a:cubicBezTo>
                      <a:pt x="10941" y="0"/>
                      <a:pt x="14097" y="3156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7" name="Freeform: Shape 336">
                <a:extLst>
                  <a:ext uri="{FF2B5EF4-FFF2-40B4-BE49-F238E27FC236}">
                    <a16:creationId xmlns:a16="http://schemas.microsoft.com/office/drawing/2014/main" xmlns="" id="{EF8491AB-6DD8-4293-B4D7-550388F1BB6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89231" y="3777408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8" name="Freeform: Shape 337">
                <a:extLst>
                  <a:ext uri="{FF2B5EF4-FFF2-40B4-BE49-F238E27FC236}">
                    <a16:creationId xmlns:a16="http://schemas.microsoft.com/office/drawing/2014/main" xmlns="" id="{1851A60B-8BBD-4C38-9143-0AF1DC78368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148476" y="3481374"/>
                <a:ext cx="14097" cy="14096"/>
              </a:xfrm>
              <a:custGeom>
                <a:avLst/>
                <a:gdLst>
                  <a:gd name="connsiteX0" fmla="*/ 14097 w 14097"/>
                  <a:gd name="connsiteY0" fmla="*/ 7049 h 14096"/>
                  <a:gd name="connsiteX1" fmla="*/ 7049 w 14097"/>
                  <a:gd name="connsiteY1" fmla="*/ 14097 h 14096"/>
                  <a:gd name="connsiteX2" fmla="*/ 0 w 14097"/>
                  <a:gd name="connsiteY2" fmla="*/ 7049 h 14096"/>
                  <a:gd name="connsiteX3" fmla="*/ 7049 w 14097"/>
                  <a:gd name="connsiteY3" fmla="*/ 0 h 14096"/>
                  <a:gd name="connsiteX4" fmla="*/ 14097 w 14097"/>
                  <a:gd name="connsiteY4" fmla="*/ 7049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9" name="Freeform: Shape 338">
                <a:extLst>
                  <a:ext uri="{FF2B5EF4-FFF2-40B4-BE49-F238E27FC236}">
                    <a16:creationId xmlns:a16="http://schemas.microsoft.com/office/drawing/2014/main" xmlns="" id="{B9810BA7-727E-4871-A866-A0CD5EE6CD7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07627" y="3481374"/>
                <a:ext cx="14096" cy="14096"/>
              </a:xfrm>
              <a:custGeom>
                <a:avLst/>
                <a:gdLst>
                  <a:gd name="connsiteX0" fmla="*/ 14097 w 14096"/>
                  <a:gd name="connsiteY0" fmla="*/ 7049 h 14096"/>
                  <a:gd name="connsiteX1" fmla="*/ 7048 w 14096"/>
                  <a:gd name="connsiteY1" fmla="*/ 14097 h 14096"/>
                  <a:gd name="connsiteX2" fmla="*/ 0 w 14096"/>
                  <a:gd name="connsiteY2" fmla="*/ 7049 h 14096"/>
                  <a:gd name="connsiteX3" fmla="*/ 7048 w 14096"/>
                  <a:gd name="connsiteY3" fmla="*/ 0 h 14096"/>
                  <a:gd name="connsiteX4" fmla="*/ 14097 w 14096"/>
                  <a:gd name="connsiteY4" fmla="*/ 7049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0" name="Freeform: Shape 339">
                <a:extLst>
                  <a:ext uri="{FF2B5EF4-FFF2-40B4-BE49-F238E27FC236}">
                    <a16:creationId xmlns:a16="http://schemas.microsoft.com/office/drawing/2014/main" xmlns="" id="{E2252C24-7565-4F9E-81B7-F0385F30CB9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66872" y="3481374"/>
                <a:ext cx="14096" cy="14096"/>
              </a:xfrm>
              <a:custGeom>
                <a:avLst/>
                <a:gdLst>
                  <a:gd name="connsiteX0" fmla="*/ 14097 w 14096"/>
                  <a:gd name="connsiteY0" fmla="*/ 7049 h 14096"/>
                  <a:gd name="connsiteX1" fmla="*/ 7049 w 14096"/>
                  <a:gd name="connsiteY1" fmla="*/ 14097 h 14096"/>
                  <a:gd name="connsiteX2" fmla="*/ 0 w 14096"/>
                  <a:gd name="connsiteY2" fmla="*/ 7049 h 14096"/>
                  <a:gd name="connsiteX3" fmla="*/ 7049 w 14096"/>
                  <a:gd name="connsiteY3" fmla="*/ 0 h 14096"/>
                  <a:gd name="connsiteX4" fmla="*/ 14097 w 14096"/>
                  <a:gd name="connsiteY4" fmla="*/ 7049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859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1" name="Freeform: Shape 340">
                <a:extLst>
                  <a:ext uri="{FF2B5EF4-FFF2-40B4-BE49-F238E27FC236}">
                    <a16:creationId xmlns:a16="http://schemas.microsoft.com/office/drawing/2014/main" xmlns="" id="{91095F58-4C7C-4261-AF74-4C8BEA99F8E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26022" y="3481374"/>
                <a:ext cx="14096" cy="14096"/>
              </a:xfrm>
              <a:custGeom>
                <a:avLst/>
                <a:gdLst>
                  <a:gd name="connsiteX0" fmla="*/ 14097 w 14096"/>
                  <a:gd name="connsiteY0" fmla="*/ 7049 h 14096"/>
                  <a:gd name="connsiteX1" fmla="*/ 7048 w 14096"/>
                  <a:gd name="connsiteY1" fmla="*/ 14097 h 14096"/>
                  <a:gd name="connsiteX2" fmla="*/ 0 w 14096"/>
                  <a:gd name="connsiteY2" fmla="*/ 7049 h 14096"/>
                  <a:gd name="connsiteX3" fmla="*/ 7048 w 14096"/>
                  <a:gd name="connsiteY3" fmla="*/ 0 h 14096"/>
                  <a:gd name="connsiteX4" fmla="*/ 14097 w 14096"/>
                  <a:gd name="connsiteY4" fmla="*/ 7049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2" name="Freeform: Shape 341">
                <a:extLst>
                  <a:ext uri="{FF2B5EF4-FFF2-40B4-BE49-F238E27FC236}">
                    <a16:creationId xmlns:a16="http://schemas.microsoft.com/office/drawing/2014/main" xmlns="" id="{A79FED60-FFC3-4420-BB54-25D7E3D20C8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85268" y="3481374"/>
                <a:ext cx="14096" cy="14096"/>
              </a:xfrm>
              <a:custGeom>
                <a:avLst/>
                <a:gdLst>
                  <a:gd name="connsiteX0" fmla="*/ 14097 w 14096"/>
                  <a:gd name="connsiteY0" fmla="*/ 7049 h 14096"/>
                  <a:gd name="connsiteX1" fmla="*/ 7048 w 14096"/>
                  <a:gd name="connsiteY1" fmla="*/ 14097 h 14096"/>
                  <a:gd name="connsiteX2" fmla="*/ 0 w 14096"/>
                  <a:gd name="connsiteY2" fmla="*/ 7049 h 14096"/>
                  <a:gd name="connsiteX3" fmla="*/ 7048 w 14096"/>
                  <a:gd name="connsiteY3" fmla="*/ 0 h 14096"/>
                  <a:gd name="connsiteX4" fmla="*/ 14097 w 14096"/>
                  <a:gd name="connsiteY4" fmla="*/ 7049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858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3" name="Freeform: Shape 342">
                <a:extLst>
                  <a:ext uri="{FF2B5EF4-FFF2-40B4-BE49-F238E27FC236}">
                    <a16:creationId xmlns:a16="http://schemas.microsoft.com/office/drawing/2014/main" xmlns="" id="{1B619CEC-F915-4E63-AF98-E4212F9F66B8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444417" y="3481373"/>
                <a:ext cx="14096" cy="14097"/>
              </a:xfrm>
              <a:custGeom>
                <a:avLst/>
                <a:gdLst>
                  <a:gd name="connsiteX0" fmla="*/ 14097 w 14096"/>
                  <a:gd name="connsiteY0" fmla="*/ 7049 h 14097"/>
                  <a:gd name="connsiteX1" fmla="*/ 7048 w 14096"/>
                  <a:gd name="connsiteY1" fmla="*/ 14097 h 14097"/>
                  <a:gd name="connsiteX2" fmla="*/ 0 w 14096"/>
                  <a:gd name="connsiteY2" fmla="*/ 7049 h 14097"/>
                  <a:gd name="connsiteX3" fmla="*/ 7048 w 14096"/>
                  <a:gd name="connsiteY3" fmla="*/ 0 h 14097"/>
                  <a:gd name="connsiteX4" fmla="*/ 14097 w 14096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7">
                    <a:moveTo>
                      <a:pt x="14097" y="7049"/>
                    </a:moveTo>
                    <a:cubicBezTo>
                      <a:pt x="14097" y="10941"/>
                      <a:pt x="10941" y="14097"/>
                      <a:pt x="7048" y="14097"/>
                    </a:cubicBezTo>
                    <a:cubicBezTo>
                      <a:pt x="3156" y="14097"/>
                      <a:pt x="0" y="10941"/>
                      <a:pt x="0" y="7049"/>
                    </a:cubicBezTo>
                    <a:cubicBezTo>
                      <a:pt x="0" y="3156"/>
                      <a:pt x="3156" y="0"/>
                      <a:pt x="7048" y="0"/>
                    </a:cubicBezTo>
                    <a:cubicBezTo>
                      <a:pt x="10941" y="0"/>
                      <a:pt x="14097" y="3156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4" name="Freeform: Shape 343">
                <a:extLst>
                  <a:ext uri="{FF2B5EF4-FFF2-40B4-BE49-F238E27FC236}">
                    <a16:creationId xmlns:a16="http://schemas.microsoft.com/office/drawing/2014/main" xmlns="" id="{03FBB620-A91A-4FF4-B380-DC4FEC600FE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148476" y="3540622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9 w 14097"/>
                  <a:gd name="connsiteY1" fmla="*/ 14097 h 14096"/>
                  <a:gd name="connsiteX2" fmla="*/ 0 w 14097"/>
                  <a:gd name="connsiteY2" fmla="*/ 7048 h 14096"/>
                  <a:gd name="connsiteX3" fmla="*/ 7049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5" name="Freeform: Shape 344">
                <a:extLst>
                  <a:ext uri="{FF2B5EF4-FFF2-40B4-BE49-F238E27FC236}">
                    <a16:creationId xmlns:a16="http://schemas.microsoft.com/office/drawing/2014/main" xmlns="" id="{912F7E0D-8362-4060-BB77-EC596B279AD6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07627" y="3540623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6" name="Freeform: Shape 345">
                <a:extLst>
                  <a:ext uri="{FF2B5EF4-FFF2-40B4-BE49-F238E27FC236}">
                    <a16:creationId xmlns:a16="http://schemas.microsoft.com/office/drawing/2014/main" xmlns="" id="{4F11F9EE-F36A-4206-AE5B-60825B153B8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66872" y="3540626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9 w 14096"/>
                  <a:gd name="connsiteY1" fmla="*/ 14097 h 14096"/>
                  <a:gd name="connsiteX2" fmla="*/ 0 w 14096"/>
                  <a:gd name="connsiteY2" fmla="*/ 7048 h 14096"/>
                  <a:gd name="connsiteX3" fmla="*/ 7049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859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7" name="Freeform: Shape 346">
                <a:extLst>
                  <a:ext uri="{FF2B5EF4-FFF2-40B4-BE49-F238E27FC236}">
                    <a16:creationId xmlns:a16="http://schemas.microsoft.com/office/drawing/2014/main" xmlns="" id="{F342A80B-ACB4-4C6F-8250-212611A28BF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26022" y="3540627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8" name="Freeform: Shape 347">
                <a:extLst>
                  <a:ext uri="{FF2B5EF4-FFF2-40B4-BE49-F238E27FC236}">
                    <a16:creationId xmlns:a16="http://schemas.microsoft.com/office/drawing/2014/main" xmlns="" id="{D4EC40C9-93C0-498E-A05D-17EF46BB9B3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85268" y="3540630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858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9" name="Freeform: Shape 348">
                <a:extLst>
                  <a:ext uri="{FF2B5EF4-FFF2-40B4-BE49-F238E27FC236}">
                    <a16:creationId xmlns:a16="http://schemas.microsoft.com/office/drawing/2014/main" xmlns="" id="{E42CF2F2-4895-495A-B10B-EE6C93BDBDC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444417" y="3540631"/>
                <a:ext cx="14096" cy="14097"/>
              </a:xfrm>
              <a:custGeom>
                <a:avLst/>
                <a:gdLst>
                  <a:gd name="connsiteX0" fmla="*/ 14097 w 14096"/>
                  <a:gd name="connsiteY0" fmla="*/ 7048 h 14097"/>
                  <a:gd name="connsiteX1" fmla="*/ 7048 w 14096"/>
                  <a:gd name="connsiteY1" fmla="*/ 14097 h 14097"/>
                  <a:gd name="connsiteX2" fmla="*/ 0 w 14096"/>
                  <a:gd name="connsiteY2" fmla="*/ 7048 h 14097"/>
                  <a:gd name="connsiteX3" fmla="*/ 7048 w 14096"/>
                  <a:gd name="connsiteY3" fmla="*/ 0 h 14097"/>
                  <a:gd name="connsiteX4" fmla="*/ 14097 w 14096"/>
                  <a:gd name="connsiteY4" fmla="*/ 7048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7">
                    <a:moveTo>
                      <a:pt x="14097" y="7048"/>
                    </a:moveTo>
                    <a:cubicBezTo>
                      <a:pt x="14097" y="10941"/>
                      <a:pt x="10941" y="14097"/>
                      <a:pt x="7048" y="14097"/>
                    </a:cubicBezTo>
                    <a:cubicBezTo>
                      <a:pt x="3156" y="14097"/>
                      <a:pt x="0" y="10941"/>
                      <a:pt x="0" y="7048"/>
                    </a:cubicBezTo>
                    <a:cubicBezTo>
                      <a:pt x="0" y="3156"/>
                      <a:pt x="3156" y="0"/>
                      <a:pt x="7048" y="0"/>
                    </a:cubicBezTo>
                    <a:cubicBezTo>
                      <a:pt x="10941" y="0"/>
                      <a:pt x="14097" y="3156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0" name="Freeform: Shape 349">
                <a:extLst>
                  <a:ext uri="{FF2B5EF4-FFF2-40B4-BE49-F238E27FC236}">
                    <a16:creationId xmlns:a16="http://schemas.microsoft.com/office/drawing/2014/main" xmlns="" id="{2AFEDFDC-CB51-46B4-8294-26B55F973A4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148476" y="3599781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9 w 14097"/>
                  <a:gd name="connsiteY1" fmla="*/ 14097 h 14096"/>
                  <a:gd name="connsiteX2" fmla="*/ 0 w 14097"/>
                  <a:gd name="connsiteY2" fmla="*/ 7048 h 14096"/>
                  <a:gd name="connsiteX3" fmla="*/ 7049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1" name="Freeform: Shape 350">
                <a:extLst>
                  <a:ext uri="{FF2B5EF4-FFF2-40B4-BE49-F238E27FC236}">
                    <a16:creationId xmlns:a16="http://schemas.microsoft.com/office/drawing/2014/main" xmlns="" id="{AD19ED5F-B560-4366-AD14-9EC71C7ED6F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07627" y="3599781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2" name="Freeform: Shape 351">
                <a:extLst>
                  <a:ext uri="{FF2B5EF4-FFF2-40B4-BE49-F238E27FC236}">
                    <a16:creationId xmlns:a16="http://schemas.microsoft.com/office/drawing/2014/main" xmlns="" id="{42E95D3F-2E55-4021-9D6F-B6E7224C9B4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66872" y="3599781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9 w 14096"/>
                  <a:gd name="connsiteY1" fmla="*/ 14097 h 14096"/>
                  <a:gd name="connsiteX2" fmla="*/ 0 w 14096"/>
                  <a:gd name="connsiteY2" fmla="*/ 7048 h 14096"/>
                  <a:gd name="connsiteX3" fmla="*/ 7049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859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3" name="Freeform: Shape 352">
                <a:extLst>
                  <a:ext uri="{FF2B5EF4-FFF2-40B4-BE49-F238E27FC236}">
                    <a16:creationId xmlns:a16="http://schemas.microsoft.com/office/drawing/2014/main" xmlns="" id="{F45660DB-2DA2-4937-B362-69FA55D2B5A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26022" y="3599781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4" name="Freeform: Shape 353">
                <a:extLst>
                  <a:ext uri="{FF2B5EF4-FFF2-40B4-BE49-F238E27FC236}">
                    <a16:creationId xmlns:a16="http://schemas.microsoft.com/office/drawing/2014/main" xmlns="" id="{FA488514-5D26-42FF-BD81-E9F2E1DE36B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85268" y="3599780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858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5" name="Freeform: Shape 354">
                <a:extLst>
                  <a:ext uri="{FF2B5EF4-FFF2-40B4-BE49-F238E27FC236}">
                    <a16:creationId xmlns:a16="http://schemas.microsoft.com/office/drawing/2014/main" xmlns="" id="{421E4366-604D-4893-BE4C-08D448A06C1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444417" y="3599782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6" name="Freeform: Shape 355">
                <a:extLst>
                  <a:ext uri="{FF2B5EF4-FFF2-40B4-BE49-F238E27FC236}">
                    <a16:creationId xmlns:a16="http://schemas.microsoft.com/office/drawing/2014/main" xmlns="" id="{9128E702-7B78-4B59-BAB4-530DF53A86E9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148476" y="3659026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9 w 14097"/>
                  <a:gd name="connsiteY1" fmla="*/ 14097 h 14096"/>
                  <a:gd name="connsiteX2" fmla="*/ 0 w 14097"/>
                  <a:gd name="connsiteY2" fmla="*/ 7048 h 14096"/>
                  <a:gd name="connsiteX3" fmla="*/ 7049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7" name="Freeform: Shape 356">
                <a:extLst>
                  <a:ext uri="{FF2B5EF4-FFF2-40B4-BE49-F238E27FC236}">
                    <a16:creationId xmlns:a16="http://schemas.microsoft.com/office/drawing/2014/main" xmlns="" id="{97456D98-32F2-4486-81EE-5CBDC5137981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07627" y="3659026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8" name="Freeform: Shape 357">
                <a:extLst>
                  <a:ext uri="{FF2B5EF4-FFF2-40B4-BE49-F238E27FC236}">
                    <a16:creationId xmlns:a16="http://schemas.microsoft.com/office/drawing/2014/main" xmlns="" id="{F3173B06-C53D-4E52-B3D3-7D10BB963E48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66872" y="3659026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9 w 14096"/>
                  <a:gd name="connsiteY1" fmla="*/ 14097 h 14096"/>
                  <a:gd name="connsiteX2" fmla="*/ 0 w 14096"/>
                  <a:gd name="connsiteY2" fmla="*/ 7048 h 14096"/>
                  <a:gd name="connsiteX3" fmla="*/ 7049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859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9" name="Freeform: Shape 358">
                <a:extLst>
                  <a:ext uri="{FF2B5EF4-FFF2-40B4-BE49-F238E27FC236}">
                    <a16:creationId xmlns:a16="http://schemas.microsoft.com/office/drawing/2014/main" xmlns="" id="{A5E08649-A0F1-4F92-9B1A-23DD0768E2B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26022" y="3659026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0" name="Freeform: Shape 359">
                <a:extLst>
                  <a:ext uri="{FF2B5EF4-FFF2-40B4-BE49-F238E27FC236}">
                    <a16:creationId xmlns:a16="http://schemas.microsoft.com/office/drawing/2014/main" xmlns="" id="{0386755E-BD00-42F5-8AFD-3FE177FD6EB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85268" y="3659026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858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1" name="Freeform: Shape 360">
                <a:extLst>
                  <a:ext uri="{FF2B5EF4-FFF2-40B4-BE49-F238E27FC236}">
                    <a16:creationId xmlns:a16="http://schemas.microsoft.com/office/drawing/2014/main" xmlns="" id="{38479D89-3237-4F5A-9785-2F84E973FC5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444417" y="3659026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2" name="Freeform: Shape 361">
                <a:extLst>
                  <a:ext uri="{FF2B5EF4-FFF2-40B4-BE49-F238E27FC236}">
                    <a16:creationId xmlns:a16="http://schemas.microsoft.com/office/drawing/2014/main" xmlns="" id="{F86502C8-2734-48E5-9834-A8435644CD5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148476" y="3718177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9 w 14097"/>
                  <a:gd name="connsiteY1" fmla="*/ 14097 h 14096"/>
                  <a:gd name="connsiteX2" fmla="*/ 0 w 14097"/>
                  <a:gd name="connsiteY2" fmla="*/ 7048 h 14096"/>
                  <a:gd name="connsiteX3" fmla="*/ 7049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3" name="Freeform: Shape 362">
                <a:extLst>
                  <a:ext uri="{FF2B5EF4-FFF2-40B4-BE49-F238E27FC236}">
                    <a16:creationId xmlns:a16="http://schemas.microsoft.com/office/drawing/2014/main" xmlns="" id="{CEA77AA6-BB37-4CE8-9E75-DB4F595BA261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07627" y="3718177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4" name="Freeform: Shape 363">
                <a:extLst>
                  <a:ext uri="{FF2B5EF4-FFF2-40B4-BE49-F238E27FC236}">
                    <a16:creationId xmlns:a16="http://schemas.microsoft.com/office/drawing/2014/main" xmlns="" id="{CF79F8C8-5618-4880-A26B-8310380F0E8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66872" y="3718177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9 w 14096"/>
                  <a:gd name="connsiteY1" fmla="*/ 14097 h 14096"/>
                  <a:gd name="connsiteX2" fmla="*/ 0 w 14096"/>
                  <a:gd name="connsiteY2" fmla="*/ 7048 h 14096"/>
                  <a:gd name="connsiteX3" fmla="*/ 7049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859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5" name="Freeform: Shape 364">
                <a:extLst>
                  <a:ext uri="{FF2B5EF4-FFF2-40B4-BE49-F238E27FC236}">
                    <a16:creationId xmlns:a16="http://schemas.microsoft.com/office/drawing/2014/main" xmlns="" id="{880EE80C-A78F-4B21-985E-50CACEF2EB3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26022" y="3718177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6" name="Freeform: Shape 365">
                <a:extLst>
                  <a:ext uri="{FF2B5EF4-FFF2-40B4-BE49-F238E27FC236}">
                    <a16:creationId xmlns:a16="http://schemas.microsoft.com/office/drawing/2014/main" xmlns="" id="{0EDC8879-9797-42E5-AB8E-E36229BF3F1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85268" y="3718172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858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7" name="Freeform: Shape 366">
                <a:extLst>
                  <a:ext uri="{FF2B5EF4-FFF2-40B4-BE49-F238E27FC236}">
                    <a16:creationId xmlns:a16="http://schemas.microsoft.com/office/drawing/2014/main" xmlns="" id="{1B37764D-AF04-4F2C-81D9-5EFA3E5C0288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444417" y="3718176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8" name="Freeform: Shape 367">
                <a:extLst>
                  <a:ext uri="{FF2B5EF4-FFF2-40B4-BE49-F238E27FC236}">
                    <a16:creationId xmlns:a16="http://schemas.microsoft.com/office/drawing/2014/main" xmlns="" id="{31C6105B-1E1B-4444-A6E5-5B157F3C16E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148472" y="3777419"/>
                <a:ext cx="14097" cy="14099"/>
              </a:xfrm>
              <a:custGeom>
                <a:avLst/>
                <a:gdLst>
                  <a:gd name="connsiteX0" fmla="*/ 14097 w 14097"/>
                  <a:gd name="connsiteY0" fmla="*/ 7051 h 14099"/>
                  <a:gd name="connsiteX1" fmla="*/ 7049 w 14097"/>
                  <a:gd name="connsiteY1" fmla="*/ 14099 h 14099"/>
                  <a:gd name="connsiteX2" fmla="*/ 0 w 14097"/>
                  <a:gd name="connsiteY2" fmla="*/ 7051 h 14099"/>
                  <a:gd name="connsiteX3" fmla="*/ 7049 w 14097"/>
                  <a:gd name="connsiteY3" fmla="*/ 2 h 14099"/>
                  <a:gd name="connsiteX4" fmla="*/ 14097 w 14097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9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9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9" name="Freeform: Shape 368">
                <a:extLst>
                  <a:ext uri="{FF2B5EF4-FFF2-40B4-BE49-F238E27FC236}">
                    <a16:creationId xmlns:a16="http://schemas.microsoft.com/office/drawing/2014/main" xmlns="" id="{559B4EC8-EFFF-4DCA-AAB8-26AF6679DE1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07622" y="3777419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0" name="Freeform: Shape 369">
                <a:extLst>
                  <a:ext uri="{FF2B5EF4-FFF2-40B4-BE49-F238E27FC236}">
                    <a16:creationId xmlns:a16="http://schemas.microsoft.com/office/drawing/2014/main" xmlns="" id="{ED93E274-9D58-4EC9-80D4-33D9D3A090C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66868" y="3777419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9 w 14096"/>
                  <a:gd name="connsiteY1" fmla="*/ 14099 h 14099"/>
                  <a:gd name="connsiteX2" fmla="*/ 0 w 14096"/>
                  <a:gd name="connsiteY2" fmla="*/ 7051 h 14099"/>
                  <a:gd name="connsiteX3" fmla="*/ 7049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9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9" y="2"/>
                    </a:cubicBezTo>
                    <a:cubicBezTo>
                      <a:pt x="10859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1" name="Freeform: Shape 370">
                <a:extLst>
                  <a:ext uri="{FF2B5EF4-FFF2-40B4-BE49-F238E27FC236}">
                    <a16:creationId xmlns:a16="http://schemas.microsoft.com/office/drawing/2014/main" xmlns="" id="{6E5616A1-0B5F-4D6D-910E-792B393B336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26024" y="3777383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2" name="Freeform: Shape 371">
                <a:extLst>
                  <a:ext uri="{FF2B5EF4-FFF2-40B4-BE49-F238E27FC236}">
                    <a16:creationId xmlns:a16="http://schemas.microsoft.com/office/drawing/2014/main" xmlns="" id="{BDD0D9C8-A2E7-4C95-BBC5-5E2D62D6708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85287" y="3777429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858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3" name="Freeform: Shape 372">
                <a:extLst>
                  <a:ext uri="{FF2B5EF4-FFF2-40B4-BE49-F238E27FC236}">
                    <a16:creationId xmlns:a16="http://schemas.microsoft.com/office/drawing/2014/main" xmlns="" id="{509401FA-7222-4A17-828C-1729888E936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444424" y="3777424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41"/>
                      <a:pt x="10941" y="14097"/>
                      <a:pt x="7048" y="14097"/>
                    </a:cubicBezTo>
                    <a:cubicBezTo>
                      <a:pt x="3156" y="14097"/>
                      <a:pt x="0" y="10941"/>
                      <a:pt x="0" y="7048"/>
                    </a:cubicBezTo>
                    <a:cubicBezTo>
                      <a:pt x="0" y="3156"/>
                      <a:pt x="3156" y="0"/>
                      <a:pt x="7048" y="0"/>
                    </a:cubicBezTo>
                    <a:cubicBezTo>
                      <a:pt x="10941" y="0"/>
                      <a:pt x="14097" y="3156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</p:grpSp>
        <p:grpSp>
          <p:nvGrpSpPr>
            <p:cNvPr id="35" name="Graphic 4">
              <a:extLst>
                <a:ext uri="{FF2B5EF4-FFF2-40B4-BE49-F238E27FC236}">
                  <a16:creationId xmlns:a16="http://schemas.microsoft.com/office/drawing/2014/main" xmlns="" id="{7B025375-9B31-46A6-87EC-BA8E94E678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>
              <a:off x="10154385" y="4452524"/>
              <a:ext cx="1443404" cy="1443428"/>
              <a:chOff x="5734037" y="3067039"/>
              <a:chExt cx="724483" cy="724489"/>
            </a:xfrm>
            <a:grpFill/>
          </p:grpSpPr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xmlns="" id="{454AFC84-3FCF-4783-9CE6-BE7BCF5CB7D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34038" y="3067039"/>
                <a:ext cx="14192" cy="14097"/>
              </a:xfrm>
              <a:custGeom>
                <a:avLst/>
                <a:gdLst>
                  <a:gd name="connsiteX0" fmla="*/ 14192 w 14192"/>
                  <a:gd name="connsiteY0" fmla="*/ 7049 h 14097"/>
                  <a:gd name="connsiteX1" fmla="*/ 7144 w 14192"/>
                  <a:gd name="connsiteY1" fmla="*/ 14097 h 14097"/>
                  <a:gd name="connsiteX2" fmla="*/ 0 w 14192"/>
                  <a:gd name="connsiteY2" fmla="*/ 7049 h 14097"/>
                  <a:gd name="connsiteX3" fmla="*/ 7049 w 14192"/>
                  <a:gd name="connsiteY3" fmla="*/ 0 h 14097"/>
                  <a:gd name="connsiteX4" fmla="*/ 14192 w 14192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192" h="14097">
                    <a:moveTo>
                      <a:pt x="14192" y="7049"/>
                    </a:moveTo>
                    <a:cubicBezTo>
                      <a:pt x="14192" y="10954"/>
                      <a:pt x="11049" y="14097"/>
                      <a:pt x="7144" y="14097"/>
                    </a:cubicBezTo>
                    <a:cubicBezTo>
                      <a:pt x="3239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192" y="3143"/>
                      <a:pt x="14192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xmlns="" id="{EEC3B2D5-1605-4334-8CC6-33D5D53E7F7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93283" y="3067039"/>
                <a:ext cx="14097" cy="14097"/>
              </a:xfrm>
              <a:custGeom>
                <a:avLst/>
                <a:gdLst>
                  <a:gd name="connsiteX0" fmla="*/ 14097 w 14097"/>
                  <a:gd name="connsiteY0" fmla="*/ 7049 h 14097"/>
                  <a:gd name="connsiteX1" fmla="*/ 7049 w 14097"/>
                  <a:gd name="connsiteY1" fmla="*/ 14097 h 14097"/>
                  <a:gd name="connsiteX2" fmla="*/ 0 w 14097"/>
                  <a:gd name="connsiteY2" fmla="*/ 7049 h 14097"/>
                  <a:gd name="connsiteX3" fmla="*/ 7049 w 14097"/>
                  <a:gd name="connsiteY3" fmla="*/ 0 h 14097"/>
                  <a:gd name="connsiteX4" fmla="*/ 14097 w 14097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7">
                    <a:moveTo>
                      <a:pt x="14097" y="7049"/>
                    </a:moveTo>
                    <a:cubicBezTo>
                      <a:pt x="14097" y="10941"/>
                      <a:pt x="10941" y="14097"/>
                      <a:pt x="7049" y="14097"/>
                    </a:cubicBezTo>
                    <a:cubicBezTo>
                      <a:pt x="3156" y="14097"/>
                      <a:pt x="0" y="10941"/>
                      <a:pt x="0" y="7049"/>
                    </a:cubicBezTo>
                    <a:cubicBezTo>
                      <a:pt x="0" y="3156"/>
                      <a:pt x="3156" y="0"/>
                      <a:pt x="7049" y="0"/>
                    </a:cubicBezTo>
                    <a:cubicBezTo>
                      <a:pt x="10941" y="0"/>
                      <a:pt x="14097" y="3156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xmlns="" id="{893286B7-109A-47DD-BD18-3A8E2FCDF53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852433" y="3067039"/>
                <a:ext cx="14096" cy="14097"/>
              </a:xfrm>
              <a:custGeom>
                <a:avLst/>
                <a:gdLst>
                  <a:gd name="connsiteX0" fmla="*/ 14097 w 14096"/>
                  <a:gd name="connsiteY0" fmla="*/ 7049 h 14097"/>
                  <a:gd name="connsiteX1" fmla="*/ 7048 w 14096"/>
                  <a:gd name="connsiteY1" fmla="*/ 14097 h 14097"/>
                  <a:gd name="connsiteX2" fmla="*/ 0 w 14096"/>
                  <a:gd name="connsiteY2" fmla="*/ 7049 h 14097"/>
                  <a:gd name="connsiteX3" fmla="*/ 7048 w 14096"/>
                  <a:gd name="connsiteY3" fmla="*/ 0 h 14097"/>
                  <a:gd name="connsiteX4" fmla="*/ 14097 w 14096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7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xmlns="" id="{A6E4611D-D180-45CC-95F3-4D780BF21A1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11678" y="3067039"/>
                <a:ext cx="14096" cy="14097"/>
              </a:xfrm>
              <a:custGeom>
                <a:avLst/>
                <a:gdLst>
                  <a:gd name="connsiteX0" fmla="*/ 14097 w 14096"/>
                  <a:gd name="connsiteY0" fmla="*/ 7049 h 14097"/>
                  <a:gd name="connsiteX1" fmla="*/ 7048 w 14096"/>
                  <a:gd name="connsiteY1" fmla="*/ 14097 h 14097"/>
                  <a:gd name="connsiteX2" fmla="*/ 0 w 14096"/>
                  <a:gd name="connsiteY2" fmla="*/ 7049 h 14097"/>
                  <a:gd name="connsiteX3" fmla="*/ 7048 w 14096"/>
                  <a:gd name="connsiteY3" fmla="*/ 0 h 14097"/>
                  <a:gd name="connsiteX4" fmla="*/ 14097 w 14096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7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xmlns="" id="{075D9DF6-64E6-48A9-89BE-1AEDF3DBA23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70828" y="3067039"/>
                <a:ext cx="14096" cy="14097"/>
              </a:xfrm>
              <a:custGeom>
                <a:avLst/>
                <a:gdLst>
                  <a:gd name="connsiteX0" fmla="*/ 14097 w 14096"/>
                  <a:gd name="connsiteY0" fmla="*/ 7049 h 14097"/>
                  <a:gd name="connsiteX1" fmla="*/ 7048 w 14096"/>
                  <a:gd name="connsiteY1" fmla="*/ 14097 h 14097"/>
                  <a:gd name="connsiteX2" fmla="*/ 0 w 14096"/>
                  <a:gd name="connsiteY2" fmla="*/ 7049 h 14097"/>
                  <a:gd name="connsiteX3" fmla="*/ 7048 w 14096"/>
                  <a:gd name="connsiteY3" fmla="*/ 0 h 14097"/>
                  <a:gd name="connsiteX4" fmla="*/ 14097 w 14096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7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xmlns="" id="{A77E91B6-62FE-4219-8648-2FA062EE04A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30074" y="3067039"/>
                <a:ext cx="14097" cy="14097"/>
              </a:xfrm>
              <a:custGeom>
                <a:avLst/>
                <a:gdLst>
                  <a:gd name="connsiteX0" fmla="*/ 14097 w 14097"/>
                  <a:gd name="connsiteY0" fmla="*/ 7049 h 14097"/>
                  <a:gd name="connsiteX1" fmla="*/ 7049 w 14097"/>
                  <a:gd name="connsiteY1" fmla="*/ 14097 h 14097"/>
                  <a:gd name="connsiteX2" fmla="*/ 0 w 14097"/>
                  <a:gd name="connsiteY2" fmla="*/ 7049 h 14097"/>
                  <a:gd name="connsiteX3" fmla="*/ 7049 w 14097"/>
                  <a:gd name="connsiteY3" fmla="*/ 0 h 14097"/>
                  <a:gd name="connsiteX4" fmla="*/ 14097 w 14097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7">
                    <a:moveTo>
                      <a:pt x="14097" y="7049"/>
                    </a:moveTo>
                    <a:cubicBezTo>
                      <a:pt x="14097" y="10941"/>
                      <a:pt x="10941" y="14097"/>
                      <a:pt x="7049" y="14097"/>
                    </a:cubicBezTo>
                    <a:cubicBezTo>
                      <a:pt x="3156" y="14097"/>
                      <a:pt x="0" y="10941"/>
                      <a:pt x="0" y="7049"/>
                    </a:cubicBezTo>
                    <a:cubicBezTo>
                      <a:pt x="0" y="3156"/>
                      <a:pt x="3156" y="0"/>
                      <a:pt x="7049" y="0"/>
                    </a:cubicBezTo>
                    <a:cubicBezTo>
                      <a:pt x="10941" y="0"/>
                      <a:pt x="14097" y="3156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xmlns="" id="{E05794AA-8ED8-4FEB-B9E2-3D68295520A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89224" y="3067039"/>
                <a:ext cx="14096" cy="14097"/>
              </a:xfrm>
              <a:custGeom>
                <a:avLst/>
                <a:gdLst>
                  <a:gd name="connsiteX0" fmla="*/ 14097 w 14096"/>
                  <a:gd name="connsiteY0" fmla="*/ 7049 h 14097"/>
                  <a:gd name="connsiteX1" fmla="*/ 7048 w 14096"/>
                  <a:gd name="connsiteY1" fmla="*/ 14097 h 14097"/>
                  <a:gd name="connsiteX2" fmla="*/ 0 w 14096"/>
                  <a:gd name="connsiteY2" fmla="*/ 7049 h 14097"/>
                  <a:gd name="connsiteX3" fmla="*/ 7048 w 14096"/>
                  <a:gd name="connsiteY3" fmla="*/ 0 h 14097"/>
                  <a:gd name="connsiteX4" fmla="*/ 14097 w 14096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7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xmlns="" id="{0CEF7D50-E12D-4F46-9B10-16E903FB7FF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34038" y="3126284"/>
                <a:ext cx="14192" cy="14097"/>
              </a:xfrm>
              <a:custGeom>
                <a:avLst/>
                <a:gdLst>
                  <a:gd name="connsiteX0" fmla="*/ 14192 w 14192"/>
                  <a:gd name="connsiteY0" fmla="*/ 7049 h 14097"/>
                  <a:gd name="connsiteX1" fmla="*/ 7144 w 14192"/>
                  <a:gd name="connsiteY1" fmla="*/ 14097 h 14097"/>
                  <a:gd name="connsiteX2" fmla="*/ 0 w 14192"/>
                  <a:gd name="connsiteY2" fmla="*/ 7049 h 14097"/>
                  <a:gd name="connsiteX3" fmla="*/ 7049 w 14192"/>
                  <a:gd name="connsiteY3" fmla="*/ 0 h 14097"/>
                  <a:gd name="connsiteX4" fmla="*/ 14192 w 14192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192" h="14097">
                    <a:moveTo>
                      <a:pt x="14192" y="7049"/>
                    </a:moveTo>
                    <a:cubicBezTo>
                      <a:pt x="14192" y="10954"/>
                      <a:pt x="11049" y="14097"/>
                      <a:pt x="7144" y="14097"/>
                    </a:cubicBezTo>
                    <a:cubicBezTo>
                      <a:pt x="3239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192" y="3143"/>
                      <a:pt x="14192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xmlns="" id="{4D885088-5CE2-4ABB-AC5F-8E295C63A4B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93283" y="3126282"/>
                <a:ext cx="14097" cy="14099"/>
              </a:xfrm>
              <a:custGeom>
                <a:avLst/>
                <a:gdLst>
                  <a:gd name="connsiteX0" fmla="*/ 14097 w 14097"/>
                  <a:gd name="connsiteY0" fmla="*/ 7051 h 14099"/>
                  <a:gd name="connsiteX1" fmla="*/ 7049 w 14097"/>
                  <a:gd name="connsiteY1" fmla="*/ 14099 h 14099"/>
                  <a:gd name="connsiteX2" fmla="*/ 0 w 14097"/>
                  <a:gd name="connsiteY2" fmla="*/ 7051 h 14099"/>
                  <a:gd name="connsiteX3" fmla="*/ 7049 w 14097"/>
                  <a:gd name="connsiteY3" fmla="*/ 2 h 14099"/>
                  <a:gd name="connsiteX4" fmla="*/ 14097 w 14097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9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9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xmlns="" id="{B7F9B5BB-81CC-442B-B607-5F084799EE8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852433" y="3126282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xmlns="" id="{1CC6AB35-BB47-42CE-9492-77B57C36139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11678" y="3126282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xmlns="" id="{E13E089E-A0F7-4B85-BFEF-EABBF38248B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70828" y="3126282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xmlns="" id="{9306C271-11BD-4ACA-99FC-BC847B6ABD8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30073" y="3126284"/>
                <a:ext cx="14097" cy="14097"/>
              </a:xfrm>
              <a:custGeom>
                <a:avLst/>
                <a:gdLst>
                  <a:gd name="connsiteX0" fmla="*/ 14097 w 14097"/>
                  <a:gd name="connsiteY0" fmla="*/ 7049 h 14097"/>
                  <a:gd name="connsiteX1" fmla="*/ 7048 w 14097"/>
                  <a:gd name="connsiteY1" fmla="*/ 14097 h 14097"/>
                  <a:gd name="connsiteX2" fmla="*/ 0 w 14097"/>
                  <a:gd name="connsiteY2" fmla="*/ 7049 h 14097"/>
                  <a:gd name="connsiteX3" fmla="*/ 7048 w 14097"/>
                  <a:gd name="connsiteY3" fmla="*/ 0 h 14097"/>
                  <a:gd name="connsiteX4" fmla="*/ 14097 w 14097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7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xmlns="" id="{A51C39C2-B68B-4FB3-AF93-3B6EFC5EB89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89224" y="3126282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xmlns="" id="{D19A9E62-BA64-414F-9053-428828BD4F4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34038" y="3185434"/>
                <a:ext cx="14192" cy="14096"/>
              </a:xfrm>
              <a:custGeom>
                <a:avLst/>
                <a:gdLst>
                  <a:gd name="connsiteX0" fmla="*/ 14192 w 14192"/>
                  <a:gd name="connsiteY0" fmla="*/ 7048 h 14096"/>
                  <a:gd name="connsiteX1" fmla="*/ 7144 w 14192"/>
                  <a:gd name="connsiteY1" fmla="*/ 14097 h 14096"/>
                  <a:gd name="connsiteX2" fmla="*/ 0 w 14192"/>
                  <a:gd name="connsiteY2" fmla="*/ 7048 h 14096"/>
                  <a:gd name="connsiteX3" fmla="*/ 7049 w 14192"/>
                  <a:gd name="connsiteY3" fmla="*/ 0 h 14096"/>
                  <a:gd name="connsiteX4" fmla="*/ 14192 w 14192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192" h="14096">
                    <a:moveTo>
                      <a:pt x="14192" y="7048"/>
                    </a:moveTo>
                    <a:cubicBezTo>
                      <a:pt x="14192" y="10954"/>
                      <a:pt x="11049" y="14097"/>
                      <a:pt x="7144" y="14097"/>
                    </a:cubicBezTo>
                    <a:cubicBezTo>
                      <a:pt x="3239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192" y="3143"/>
                      <a:pt x="14192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xmlns="" id="{90F1A2A5-D670-4734-B018-570175184E6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93283" y="3185434"/>
                <a:ext cx="14097" cy="14097"/>
              </a:xfrm>
              <a:custGeom>
                <a:avLst/>
                <a:gdLst>
                  <a:gd name="connsiteX0" fmla="*/ 14097 w 14097"/>
                  <a:gd name="connsiteY0" fmla="*/ 7049 h 14097"/>
                  <a:gd name="connsiteX1" fmla="*/ 7049 w 14097"/>
                  <a:gd name="connsiteY1" fmla="*/ 14097 h 14097"/>
                  <a:gd name="connsiteX2" fmla="*/ 0 w 14097"/>
                  <a:gd name="connsiteY2" fmla="*/ 7049 h 14097"/>
                  <a:gd name="connsiteX3" fmla="*/ 7049 w 14097"/>
                  <a:gd name="connsiteY3" fmla="*/ 0 h 14097"/>
                  <a:gd name="connsiteX4" fmla="*/ 14097 w 14097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7">
                    <a:moveTo>
                      <a:pt x="14097" y="7049"/>
                    </a:moveTo>
                    <a:cubicBezTo>
                      <a:pt x="14097" y="10941"/>
                      <a:pt x="10941" y="14097"/>
                      <a:pt x="7049" y="14097"/>
                    </a:cubicBezTo>
                    <a:cubicBezTo>
                      <a:pt x="3156" y="14097"/>
                      <a:pt x="0" y="10941"/>
                      <a:pt x="0" y="7049"/>
                    </a:cubicBezTo>
                    <a:cubicBezTo>
                      <a:pt x="0" y="3156"/>
                      <a:pt x="3156" y="0"/>
                      <a:pt x="7049" y="0"/>
                    </a:cubicBezTo>
                    <a:cubicBezTo>
                      <a:pt x="10941" y="0"/>
                      <a:pt x="14097" y="3156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xmlns="" id="{D896E20F-D59A-4E5C-AAC2-ED79FCAC3C28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852433" y="3185434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xmlns="" id="{B3B49622-0DD4-4378-A974-3EC752B2DE5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11678" y="3185434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xmlns="" id="{8BF83D4D-5E95-4F61-8A1C-624625209F0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70828" y="3185434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xmlns="" id="{FB270157-AA6D-4EE4-9506-368F8C97C65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30074" y="3185434"/>
                <a:ext cx="14097" cy="14097"/>
              </a:xfrm>
              <a:custGeom>
                <a:avLst/>
                <a:gdLst>
                  <a:gd name="connsiteX0" fmla="*/ 14097 w 14097"/>
                  <a:gd name="connsiteY0" fmla="*/ 7049 h 14097"/>
                  <a:gd name="connsiteX1" fmla="*/ 7049 w 14097"/>
                  <a:gd name="connsiteY1" fmla="*/ 14097 h 14097"/>
                  <a:gd name="connsiteX2" fmla="*/ 0 w 14097"/>
                  <a:gd name="connsiteY2" fmla="*/ 7049 h 14097"/>
                  <a:gd name="connsiteX3" fmla="*/ 7049 w 14097"/>
                  <a:gd name="connsiteY3" fmla="*/ 0 h 14097"/>
                  <a:gd name="connsiteX4" fmla="*/ 14097 w 14097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7">
                    <a:moveTo>
                      <a:pt x="14097" y="7049"/>
                    </a:moveTo>
                    <a:cubicBezTo>
                      <a:pt x="14097" y="10941"/>
                      <a:pt x="10941" y="14097"/>
                      <a:pt x="7049" y="14097"/>
                    </a:cubicBezTo>
                    <a:cubicBezTo>
                      <a:pt x="3156" y="14097"/>
                      <a:pt x="0" y="10941"/>
                      <a:pt x="0" y="7049"/>
                    </a:cubicBezTo>
                    <a:cubicBezTo>
                      <a:pt x="0" y="3156"/>
                      <a:pt x="3156" y="0"/>
                      <a:pt x="7049" y="0"/>
                    </a:cubicBezTo>
                    <a:cubicBezTo>
                      <a:pt x="10941" y="0"/>
                      <a:pt x="14097" y="3156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xmlns="" id="{94DA0BEE-AE9D-4CE8-B249-C229E628E8F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89224" y="3185434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xmlns="" id="{AD089CCA-7A85-405E-9AF7-96F814E3B8C1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34038" y="3244679"/>
                <a:ext cx="14192" cy="14096"/>
              </a:xfrm>
              <a:custGeom>
                <a:avLst/>
                <a:gdLst>
                  <a:gd name="connsiteX0" fmla="*/ 14192 w 14192"/>
                  <a:gd name="connsiteY0" fmla="*/ 7048 h 14096"/>
                  <a:gd name="connsiteX1" fmla="*/ 7144 w 14192"/>
                  <a:gd name="connsiteY1" fmla="*/ 14097 h 14096"/>
                  <a:gd name="connsiteX2" fmla="*/ 0 w 14192"/>
                  <a:gd name="connsiteY2" fmla="*/ 7048 h 14096"/>
                  <a:gd name="connsiteX3" fmla="*/ 7049 w 14192"/>
                  <a:gd name="connsiteY3" fmla="*/ 0 h 14096"/>
                  <a:gd name="connsiteX4" fmla="*/ 14192 w 14192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192" h="14096">
                    <a:moveTo>
                      <a:pt x="14192" y="7048"/>
                    </a:moveTo>
                    <a:cubicBezTo>
                      <a:pt x="14192" y="10954"/>
                      <a:pt x="11049" y="14097"/>
                      <a:pt x="7144" y="14097"/>
                    </a:cubicBezTo>
                    <a:cubicBezTo>
                      <a:pt x="3239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192" y="3143"/>
                      <a:pt x="14192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xmlns="" id="{5E30352E-9DBA-4777-A093-B6F3D6060751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93283" y="3244677"/>
                <a:ext cx="14097" cy="14099"/>
              </a:xfrm>
              <a:custGeom>
                <a:avLst/>
                <a:gdLst>
                  <a:gd name="connsiteX0" fmla="*/ 14097 w 14097"/>
                  <a:gd name="connsiteY0" fmla="*/ 7051 h 14099"/>
                  <a:gd name="connsiteX1" fmla="*/ 7049 w 14097"/>
                  <a:gd name="connsiteY1" fmla="*/ 14099 h 14099"/>
                  <a:gd name="connsiteX2" fmla="*/ 0 w 14097"/>
                  <a:gd name="connsiteY2" fmla="*/ 7051 h 14099"/>
                  <a:gd name="connsiteX3" fmla="*/ 7049 w 14097"/>
                  <a:gd name="connsiteY3" fmla="*/ 2 h 14099"/>
                  <a:gd name="connsiteX4" fmla="*/ 14097 w 14097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9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9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xmlns="" id="{264C5F14-2A45-42AA-948A-6C7D19578F1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852433" y="3244677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xmlns="" id="{B3CF5D72-A8B6-4A2B-8F09-46F06C3B963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11678" y="3244677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xmlns="" id="{8D32D7ED-2507-43E0-BCA0-69F1D921988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70828" y="3244677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xmlns="" id="{6029896F-72B5-4FBB-98D7-A4A6B7A8EB2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30073" y="3244679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8 w 14097"/>
                  <a:gd name="connsiteY1" fmla="*/ 14097 h 14096"/>
                  <a:gd name="connsiteX2" fmla="*/ 0 w 14097"/>
                  <a:gd name="connsiteY2" fmla="*/ 7048 h 14096"/>
                  <a:gd name="connsiteX3" fmla="*/ 7048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xmlns="" id="{C735037E-DA25-4564-960C-F744D00E1C0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89224" y="3244677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xmlns="" id="{975717CD-2FAA-46E2-825A-5A409DC36D8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34038" y="3303829"/>
                <a:ext cx="14192" cy="14096"/>
              </a:xfrm>
              <a:custGeom>
                <a:avLst/>
                <a:gdLst>
                  <a:gd name="connsiteX0" fmla="*/ 14192 w 14192"/>
                  <a:gd name="connsiteY0" fmla="*/ 7048 h 14096"/>
                  <a:gd name="connsiteX1" fmla="*/ 7144 w 14192"/>
                  <a:gd name="connsiteY1" fmla="*/ 14097 h 14096"/>
                  <a:gd name="connsiteX2" fmla="*/ 0 w 14192"/>
                  <a:gd name="connsiteY2" fmla="*/ 7048 h 14096"/>
                  <a:gd name="connsiteX3" fmla="*/ 7049 w 14192"/>
                  <a:gd name="connsiteY3" fmla="*/ 0 h 14096"/>
                  <a:gd name="connsiteX4" fmla="*/ 14192 w 14192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192" h="14096">
                    <a:moveTo>
                      <a:pt x="14192" y="7048"/>
                    </a:moveTo>
                    <a:cubicBezTo>
                      <a:pt x="14192" y="10954"/>
                      <a:pt x="11049" y="14097"/>
                      <a:pt x="7144" y="14097"/>
                    </a:cubicBezTo>
                    <a:cubicBezTo>
                      <a:pt x="3239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192" y="3143"/>
                      <a:pt x="14192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xmlns="" id="{9ABAD2C5-9937-47FF-9A17-132CEA54C74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93283" y="3303829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9 w 14097"/>
                  <a:gd name="connsiteY1" fmla="*/ 14097 h 14096"/>
                  <a:gd name="connsiteX2" fmla="*/ 0 w 14097"/>
                  <a:gd name="connsiteY2" fmla="*/ 7048 h 14096"/>
                  <a:gd name="connsiteX3" fmla="*/ 7049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xmlns="" id="{5319C0FD-333B-49B2-B54F-959084B1C63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852433" y="3303829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xmlns="" id="{A3F88462-C743-4DF3-9A31-09108B3DD29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11678" y="3303829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xmlns="" id="{5A47CC3C-9310-422C-8AF8-CF56E286B3B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70828" y="3303829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xmlns="" id="{64CBAB0F-DFA6-4370-AF0D-EAEA0DA18E4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30073" y="3303829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8 w 14097"/>
                  <a:gd name="connsiteY1" fmla="*/ 14097 h 14096"/>
                  <a:gd name="connsiteX2" fmla="*/ 0 w 14097"/>
                  <a:gd name="connsiteY2" fmla="*/ 7048 h 14096"/>
                  <a:gd name="connsiteX3" fmla="*/ 7048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xmlns="" id="{CB75D567-78A7-4986-B241-E03EB5B6A74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89224" y="3303829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xmlns="" id="{A6065FE5-5B5D-426F-A331-FFB91E483EA6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34038" y="3363074"/>
                <a:ext cx="14192" cy="14097"/>
              </a:xfrm>
              <a:custGeom>
                <a:avLst/>
                <a:gdLst>
                  <a:gd name="connsiteX0" fmla="*/ 14192 w 14192"/>
                  <a:gd name="connsiteY0" fmla="*/ 7048 h 14097"/>
                  <a:gd name="connsiteX1" fmla="*/ 7144 w 14192"/>
                  <a:gd name="connsiteY1" fmla="*/ 14097 h 14097"/>
                  <a:gd name="connsiteX2" fmla="*/ 0 w 14192"/>
                  <a:gd name="connsiteY2" fmla="*/ 7048 h 14097"/>
                  <a:gd name="connsiteX3" fmla="*/ 7049 w 14192"/>
                  <a:gd name="connsiteY3" fmla="*/ 0 h 14097"/>
                  <a:gd name="connsiteX4" fmla="*/ 14192 w 14192"/>
                  <a:gd name="connsiteY4" fmla="*/ 7048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192" h="14097">
                    <a:moveTo>
                      <a:pt x="14192" y="7048"/>
                    </a:moveTo>
                    <a:cubicBezTo>
                      <a:pt x="14192" y="10954"/>
                      <a:pt x="11049" y="14097"/>
                      <a:pt x="7144" y="14097"/>
                    </a:cubicBezTo>
                    <a:cubicBezTo>
                      <a:pt x="3239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192" y="3143"/>
                      <a:pt x="14192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xmlns="" id="{48748863-F066-4C39-BA9E-951EA19F142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93283" y="3363072"/>
                <a:ext cx="14097" cy="14099"/>
              </a:xfrm>
              <a:custGeom>
                <a:avLst/>
                <a:gdLst>
                  <a:gd name="connsiteX0" fmla="*/ 14097 w 14097"/>
                  <a:gd name="connsiteY0" fmla="*/ 7051 h 14099"/>
                  <a:gd name="connsiteX1" fmla="*/ 7049 w 14097"/>
                  <a:gd name="connsiteY1" fmla="*/ 14099 h 14099"/>
                  <a:gd name="connsiteX2" fmla="*/ 0 w 14097"/>
                  <a:gd name="connsiteY2" fmla="*/ 7051 h 14099"/>
                  <a:gd name="connsiteX3" fmla="*/ 7049 w 14097"/>
                  <a:gd name="connsiteY3" fmla="*/ 2 h 14099"/>
                  <a:gd name="connsiteX4" fmla="*/ 14097 w 14097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9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9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xmlns="" id="{2988B46B-EC58-4704-8960-75C617B2CE46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852433" y="3363072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xmlns="" id="{3C8F94F3-22A8-4403-BAF4-DA1344D120C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11678" y="3363072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xmlns="" id="{6144F6B6-FBD2-44C5-93F2-36FB060AB8E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70828" y="3363072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xmlns="" id="{FDFF1114-943E-4377-9482-AC35E9B91ED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30073" y="3363074"/>
                <a:ext cx="14097" cy="14097"/>
              </a:xfrm>
              <a:custGeom>
                <a:avLst/>
                <a:gdLst>
                  <a:gd name="connsiteX0" fmla="*/ 14097 w 14097"/>
                  <a:gd name="connsiteY0" fmla="*/ 7048 h 14097"/>
                  <a:gd name="connsiteX1" fmla="*/ 7048 w 14097"/>
                  <a:gd name="connsiteY1" fmla="*/ 14097 h 14097"/>
                  <a:gd name="connsiteX2" fmla="*/ 0 w 14097"/>
                  <a:gd name="connsiteY2" fmla="*/ 7048 h 14097"/>
                  <a:gd name="connsiteX3" fmla="*/ 7048 w 14097"/>
                  <a:gd name="connsiteY3" fmla="*/ 0 h 14097"/>
                  <a:gd name="connsiteX4" fmla="*/ 14097 w 14097"/>
                  <a:gd name="connsiteY4" fmla="*/ 7048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7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xmlns="" id="{E29A169E-8860-41C6-B2BA-656C9E87F5C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89224" y="3363072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xmlns="" id="{D1DA92F1-025A-41CC-892D-006269B6C09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34038" y="3422225"/>
                <a:ext cx="14192" cy="14096"/>
              </a:xfrm>
              <a:custGeom>
                <a:avLst/>
                <a:gdLst>
                  <a:gd name="connsiteX0" fmla="*/ 14192 w 14192"/>
                  <a:gd name="connsiteY0" fmla="*/ 7048 h 14096"/>
                  <a:gd name="connsiteX1" fmla="*/ 7144 w 14192"/>
                  <a:gd name="connsiteY1" fmla="*/ 14097 h 14096"/>
                  <a:gd name="connsiteX2" fmla="*/ 0 w 14192"/>
                  <a:gd name="connsiteY2" fmla="*/ 7048 h 14096"/>
                  <a:gd name="connsiteX3" fmla="*/ 7049 w 14192"/>
                  <a:gd name="connsiteY3" fmla="*/ 0 h 14096"/>
                  <a:gd name="connsiteX4" fmla="*/ 14192 w 14192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192" h="14096">
                    <a:moveTo>
                      <a:pt x="14192" y="7048"/>
                    </a:moveTo>
                    <a:cubicBezTo>
                      <a:pt x="14192" y="10954"/>
                      <a:pt x="11049" y="14097"/>
                      <a:pt x="7144" y="14097"/>
                    </a:cubicBezTo>
                    <a:cubicBezTo>
                      <a:pt x="3239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192" y="3143"/>
                      <a:pt x="14192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xmlns="" id="{5B423574-AD0E-466C-A690-E3BF7ABCC0F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93283" y="3422225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9 w 14097"/>
                  <a:gd name="connsiteY1" fmla="*/ 14097 h 14096"/>
                  <a:gd name="connsiteX2" fmla="*/ 0 w 14097"/>
                  <a:gd name="connsiteY2" fmla="*/ 7048 h 14096"/>
                  <a:gd name="connsiteX3" fmla="*/ 7049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xmlns="" id="{C37E67DD-12D5-49FA-AE92-B1F4186329F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852433" y="3422225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xmlns="" id="{3E085075-A03E-4D1C-A2BE-219D51E7758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11678" y="3422225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xmlns="" id="{A552ECBE-4DF7-4004-80CB-33A3864DC1D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70828" y="3422225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xmlns="" id="{BB1DFB18-112F-43BE-938F-949ACF4CE40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30073" y="3422225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8 w 14097"/>
                  <a:gd name="connsiteY1" fmla="*/ 14097 h 14096"/>
                  <a:gd name="connsiteX2" fmla="*/ 0 w 14097"/>
                  <a:gd name="connsiteY2" fmla="*/ 7048 h 14096"/>
                  <a:gd name="connsiteX3" fmla="*/ 7048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xmlns="" id="{7107EA75-B66F-478F-A9A4-8BE4090A185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89224" y="3422225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xmlns="" id="{B032A1FF-0163-4F65-9627-3D0E330E796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148469" y="3067039"/>
                <a:ext cx="14097" cy="14097"/>
              </a:xfrm>
              <a:custGeom>
                <a:avLst/>
                <a:gdLst>
                  <a:gd name="connsiteX0" fmla="*/ 14097 w 14097"/>
                  <a:gd name="connsiteY0" fmla="*/ 7049 h 14097"/>
                  <a:gd name="connsiteX1" fmla="*/ 7049 w 14097"/>
                  <a:gd name="connsiteY1" fmla="*/ 14097 h 14097"/>
                  <a:gd name="connsiteX2" fmla="*/ 0 w 14097"/>
                  <a:gd name="connsiteY2" fmla="*/ 7049 h 14097"/>
                  <a:gd name="connsiteX3" fmla="*/ 6953 w 14097"/>
                  <a:gd name="connsiteY3" fmla="*/ 0 h 14097"/>
                  <a:gd name="connsiteX4" fmla="*/ 14097 w 14097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7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048" y="0"/>
                      <a:pt x="6953" y="0"/>
                    </a:cubicBezTo>
                    <a:cubicBezTo>
                      <a:pt x="10954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xmlns="" id="{68F81DD7-3941-40F3-A5C5-1D25AD61E73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07620" y="3067039"/>
                <a:ext cx="14096" cy="14097"/>
              </a:xfrm>
              <a:custGeom>
                <a:avLst/>
                <a:gdLst>
                  <a:gd name="connsiteX0" fmla="*/ 14097 w 14096"/>
                  <a:gd name="connsiteY0" fmla="*/ 7049 h 14097"/>
                  <a:gd name="connsiteX1" fmla="*/ 7048 w 14096"/>
                  <a:gd name="connsiteY1" fmla="*/ 14097 h 14097"/>
                  <a:gd name="connsiteX2" fmla="*/ 0 w 14096"/>
                  <a:gd name="connsiteY2" fmla="*/ 7049 h 14097"/>
                  <a:gd name="connsiteX3" fmla="*/ 7048 w 14096"/>
                  <a:gd name="connsiteY3" fmla="*/ 0 h 14097"/>
                  <a:gd name="connsiteX4" fmla="*/ 14097 w 14096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7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xmlns="" id="{767D955C-E4A5-47E9-B07D-7C7FD8E395E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66865" y="3067039"/>
                <a:ext cx="14096" cy="14097"/>
              </a:xfrm>
              <a:custGeom>
                <a:avLst/>
                <a:gdLst>
                  <a:gd name="connsiteX0" fmla="*/ 14097 w 14096"/>
                  <a:gd name="connsiteY0" fmla="*/ 7049 h 14097"/>
                  <a:gd name="connsiteX1" fmla="*/ 7049 w 14096"/>
                  <a:gd name="connsiteY1" fmla="*/ 14097 h 14097"/>
                  <a:gd name="connsiteX2" fmla="*/ 0 w 14096"/>
                  <a:gd name="connsiteY2" fmla="*/ 7049 h 14097"/>
                  <a:gd name="connsiteX3" fmla="*/ 6953 w 14096"/>
                  <a:gd name="connsiteY3" fmla="*/ 0 h 14097"/>
                  <a:gd name="connsiteX4" fmla="*/ 14097 w 14096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7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048" y="0"/>
                      <a:pt x="6953" y="0"/>
                    </a:cubicBezTo>
                    <a:cubicBezTo>
                      <a:pt x="10859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xmlns="" id="{331DEA5B-7DF4-4F3E-B837-7388E6701CC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26014" y="3067039"/>
                <a:ext cx="14096" cy="14097"/>
              </a:xfrm>
              <a:custGeom>
                <a:avLst/>
                <a:gdLst>
                  <a:gd name="connsiteX0" fmla="*/ 14097 w 14096"/>
                  <a:gd name="connsiteY0" fmla="*/ 7049 h 14097"/>
                  <a:gd name="connsiteX1" fmla="*/ 7048 w 14096"/>
                  <a:gd name="connsiteY1" fmla="*/ 14097 h 14097"/>
                  <a:gd name="connsiteX2" fmla="*/ 0 w 14096"/>
                  <a:gd name="connsiteY2" fmla="*/ 7049 h 14097"/>
                  <a:gd name="connsiteX3" fmla="*/ 7048 w 14096"/>
                  <a:gd name="connsiteY3" fmla="*/ 0 h 14097"/>
                  <a:gd name="connsiteX4" fmla="*/ 14097 w 14096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7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xmlns="" id="{F640D8A9-2845-4810-99AA-3464C47FBC8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85260" y="3067039"/>
                <a:ext cx="14096" cy="14097"/>
              </a:xfrm>
              <a:custGeom>
                <a:avLst/>
                <a:gdLst>
                  <a:gd name="connsiteX0" fmla="*/ 14097 w 14096"/>
                  <a:gd name="connsiteY0" fmla="*/ 7049 h 14097"/>
                  <a:gd name="connsiteX1" fmla="*/ 7048 w 14096"/>
                  <a:gd name="connsiteY1" fmla="*/ 14097 h 14097"/>
                  <a:gd name="connsiteX2" fmla="*/ 0 w 14096"/>
                  <a:gd name="connsiteY2" fmla="*/ 7049 h 14097"/>
                  <a:gd name="connsiteX3" fmla="*/ 6953 w 14096"/>
                  <a:gd name="connsiteY3" fmla="*/ 0 h 14097"/>
                  <a:gd name="connsiteX4" fmla="*/ 14097 w 14096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7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048" y="0"/>
                      <a:pt x="6953" y="0"/>
                    </a:cubicBezTo>
                    <a:cubicBezTo>
                      <a:pt x="10858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xmlns="" id="{C1AA428D-A610-40EA-926D-72664C6A3A1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444410" y="3067039"/>
                <a:ext cx="14096" cy="14097"/>
              </a:xfrm>
              <a:custGeom>
                <a:avLst/>
                <a:gdLst>
                  <a:gd name="connsiteX0" fmla="*/ 14097 w 14096"/>
                  <a:gd name="connsiteY0" fmla="*/ 7049 h 14097"/>
                  <a:gd name="connsiteX1" fmla="*/ 7048 w 14096"/>
                  <a:gd name="connsiteY1" fmla="*/ 14097 h 14097"/>
                  <a:gd name="connsiteX2" fmla="*/ 0 w 14096"/>
                  <a:gd name="connsiteY2" fmla="*/ 7049 h 14097"/>
                  <a:gd name="connsiteX3" fmla="*/ 7048 w 14096"/>
                  <a:gd name="connsiteY3" fmla="*/ 0 h 14097"/>
                  <a:gd name="connsiteX4" fmla="*/ 14097 w 14096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7">
                    <a:moveTo>
                      <a:pt x="14097" y="7049"/>
                    </a:moveTo>
                    <a:cubicBezTo>
                      <a:pt x="14097" y="10941"/>
                      <a:pt x="10941" y="14097"/>
                      <a:pt x="7048" y="14097"/>
                    </a:cubicBezTo>
                    <a:cubicBezTo>
                      <a:pt x="3156" y="14097"/>
                      <a:pt x="0" y="10941"/>
                      <a:pt x="0" y="7049"/>
                    </a:cubicBezTo>
                    <a:cubicBezTo>
                      <a:pt x="0" y="3156"/>
                      <a:pt x="3156" y="0"/>
                      <a:pt x="7048" y="0"/>
                    </a:cubicBezTo>
                    <a:cubicBezTo>
                      <a:pt x="10941" y="0"/>
                      <a:pt x="14097" y="3156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xmlns="" id="{088B6BF5-3A26-476D-AF79-46892B0AEB5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148469" y="3126281"/>
                <a:ext cx="14097" cy="14099"/>
              </a:xfrm>
              <a:custGeom>
                <a:avLst/>
                <a:gdLst>
                  <a:gd name="connsiteX0" fmla="*/ 14097 w 14097"/>
                  <a:gd name="connsiteY0" fmla="*/ 7051 h 14099"/>
                  <a:gd name="connsiteX1" fmla="*/ 7049 w 14097"/>
                  <a:gd name="connsiteY1" fmla="*/ 14099 h 14099"/>
                  <a:gd name="connsiteX2" fmla="*/ 0 w 14097"/>
                  <a:gd name="connsiteY2" fmla="*/ 7051 h 14099"/>
                  <a:gd name="connsiteX3" fmla="*/ 7049 w 14097"/>
                  <a:gd name="connsiteY3" fmla="*/ 2 h 14099"/>
                  <a:gd name="connsiteX4" fmla="*/ 14097 w 14097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9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9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xmlns="" id="{A0D38E94-BDA0-466A-866C-7D754B54B6F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07620" y="3126281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xmlns="" id="{2E4807B4-64BB-4BB1-A6C7-B9F8B78FE58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66865" y="3126281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9 w 14096"/>
                  <a:gd name="connsiteY1" fmla="*/ 14099 h 14099"/>
                  <a:gd name="connsiteX2" fmla="*/ 0 w 14096"/>
                  <a:gd name="connsiteY2" fmla="*/ 7051 h 14099"/>
                  <a:gd name="connsiteX3" fmla="*/ 7049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9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9" y="2"/>
                    </a:cubicBezTo>
                    <a:cubicBezTo>
                      <a:pt x="10859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xmlns="" id="{AB74427A-2B27-4328-8ECD-0166E61D8A9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26014" y="3126281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xmlns="" id="{058C6F50-4093-4240-B613-EA20F73E297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85260" y="3126281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858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xmlns="" id="{341C2F64-B446-495C-B3ED-DA19115FD889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444410" y="3126283"/>
                <a:ext cx="14096" cy="14097"/>
              </a:xfrm>
              <a:custGeom>
                <a:avLst/>
                <a:gdLst>
                  <a:gd name="connsiteX0" fmla="*/ 14097 w 14096"/>
                  <a:gd name="connsiteY0" fmla="*/ 7049 h 14097"/>
                  <a:gd name="connsiteX1" fmla="*/ 7048 w 14096"/>
                  <a:gd name="connsiteY1" fmla="*/ 14097 h 14097"/>
                  <a:gd name="connsiteX2" fmla="*/ 0 w 14096"/>
                  <a:gd name="connsiteY2" fmla="*/ 7049 h 14097"/>
                  <a:gd name="connsiteX3" fmla="*/ 7048 w 14096"/>
                  <a:gd name="connsiteY3" fmla="*/ 0 h 14097"/>
                  <a:gd name="connsiteX4" fmla="*/ 14097 w 14096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7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xmlns="" id="{DEDDACDA-D780-49ED-88B3-AC1E6CECD35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148469" y="3185433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9 w 14097"/>
                  <a:gd name="connsiteY1" fmla="*/ 14097 h 14096"/>
                  <a:gd name="connsiteX2" fmla="*/ 0 w 14097"/>
                  <a:gd name="connsiteY2" fmla="*/ 7048 h 14096"/>
                  <a:gd name="connsiteX3" fmla="*/ 7049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xmlns="" id="{3B6F340F-6BFF-4869-B569-850333B1C4F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07620" y="3185433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xmlns="" id="{C4FC277F-1805-46F5-8D99-EE30A5FCD1A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66865" y="3185433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9 w 14096"/>
                  <a:gd name="connsiteY1" fmla="*/ 14097 h 14096"/>
                  <a:gd name="connsiteX2" fmla="*/ 0 w 14096"/>
                  <a:gd name="connsiteY2" fmla="*/ 7048 h 14096"/>
                  <a:gd name="connsiteX3" fmla="*/ 7049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859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xmlns="" id="{DE3D8861-A4CB-46F2-812C-4857D1E763C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26014" y="3185433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xmlns="" id="{5C3AD847-D9CA-4EC5-890E-21244786F3A9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85260" y="3185433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858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xmlns="" id="{CA89CE44-4244-411C-A74F-1446D8BC13E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444410" y="3185432"/>
                <a:ext cx="14096" cy="14097"/>
              </a:xfrm>
              <a:custGeom>
                <a:avLst/>
                <a:gdLst>
                  <a:gd name="connsiteX0" fmla="*/ 14097 w 14096"/>
                  <a:gd name="connsiteY0" fmla="*/ 7049 h 14097"/>
                  <a:gd name="connsiteX1" fmla="*/ 7048 w 14096"/>
                  <a:gd name="connsiteY1" fmla="*/ 14097 h 14097"/>
                  <a:gd name="connsiteX2" fmla="*/ 0 w 14096"/>
                  <a:gd name="connsiteY2" fmla="*/ 7049 h 14097"/>
                  <a:gd name="connsiteX3" fmla="*/ 7048 w 14096"/>
                  <a:gd name="connsiteY3" fmla="*/ 0 h 14097"/>
                  <a:gd name="connsiteX4" fmla="*/ 14097 w 14096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7">
                    <a:moveTo>
                      <a:pt x="14097" y="7049"/>
                    </a:moveTo>
                    <a:cubicBezTo>
                      <a:pt x="14097" y="10941"/>
                      <a:pt x="10941" y="14097"/>
                      <a:pt x="7048" y="14097"/>
                    </a:cubicBezTo>
                    <a:cubicBezTo>
                      <a:pt x="3156" y="14097"/>
                      <a:pt x="0" y="10941"/>
                      <a:pt x="0" y="7049"/>
                    </a:cubicBezTo>
                    <a:cubicBezTo>
                      <a:pt x="0" y="3156"/>
                      <a:pt x="3156" y="0"/>
                      <a:pt x="7048" y="0"/>
                    </a:cubicBezTo>
                    <a:cubicBezTo>
                      <a:pt x="10941" y="0"/>
                      <a:pt x="14097" y="3156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xmlns="" id="{60E6026F-2714-4620-8EE9-3C55C2D6C2C8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148469" y="3244676"/>
                <a:ext cx="14097" cy="14099"/>
              </a:xfrm>
              <a:custGeom>
                <a:avLst/>
                <a:gdLst>
                  <a:gd name="connsiteX0" fmla="*/ 14097 w 14097"/>
                  <a:gd name="connsiteY0" fmla="*/ 7051 h 14099"/>
                  <a:gd name="connsiteX1" fmla="*/ 7049 w 14097"/>
                  <a:gd name="connsiteY1" fmla="*/ 14099 h 14099"/>
                  <a:gd name="connsiteX2" fmla="*/ 0 w 14097"/>
                  <a:gd name="connsiteY2" fmla="*/ 7051 h 14099"/>
                  <a:gd name="connsiteX3" fmla="*/ 7049 w 14097"/>
                  <a:gd name="connsiteY3" fmla="*/ 2 h 14099"/>
                  <a:gd name="connsiteX4" fmla="*/ 14097 w 14097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9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9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xmlns="" id="{C0A828ED-45A9-4D69-975D-19CD36650CF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07620" y="3244676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xmlns="" id="{970CBCD0-B8B7-483D-A17D-9351A1A47F4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66865" y="3244676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9 w 14096"/>
                  <a:gd name="connsiteY1" fmla="*/ 14099 h 14099"/>
                  <a:gd name="connsiteX2" fmla="*/ 0 w 14096"/>
                  <a:gd name="connsiteY2" fmla="*/ 7051 h 14099"/>
                  <a:gd name="connsiteX3" fmla="*/ 7049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9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9" y="2"/>
                    </a:cubicBezTo>
                    <a:cubicBezTo>
                      <a:pt x="10859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xmlns="" id="{8BDEF120-B9AE-44F5-B98D-937D9C929328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26014" y="3244676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xmlns="" id="{A8C22314-7ABA-46AF-98F6-EA626787D88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85260" y="3244676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858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xmlns="" id="{8E57EC52-CDFD-4DC8-8C7F-DA76CBC94D2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444410" y="3244679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xmlns="" id="{2E44CDAD-CC81-4519-A934-3E75CB58F7C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148469" y="3303829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9 w 14097"/>
                  <a:gd name="connsiteY1" fmla="*/ 14097 h 14096"/>
                  <a:gd name="connsiteX2" fmla="*/ 0 w 14097"/>
                  <a:gd name="connsiteY2" fmla="*/ 7048 h 14096"/>
                  <a:gd name="connsiteX3" fmla="*/ 7049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xmlns="" id="{D7234B76-B5E7-497F-8C9A-BEADE7D2A5F9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07620" y="3303829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xmlns="" id="{D308AC98-72DE-4623-8351-5CDBA5F858A9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66865" y="3303829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9 w 14096"/>
                  <a:gd name="connsiteY1" fmla="*/ 14097 h 14096"/>
                  <a:gd name="connsiteX2" fmla="*/ 0 w 14096"/>
                  <a:gd name="connsiteY2" fmla="*/ 7048 h 14096"/>
                  <a:gd name="connsiteX3" fmla="*/ 7049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859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xmlns="" id="{16BCA60F-A345-4A89-8E76-8F628DE24986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26014" y="3303829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3" name="Freeform: Shape 112">
                <a:extLst>
                  <a:ext uri="{FF2B5EF4-FFF2-40B4-BE49-F238E27FC236}">
                    <a16:creationId xmlns:a16="http://schemas.microsoft.com/office/drawing/2014/main" xmlns="" id="{B712711F-FF52-40E0-8B6D-7AB132EFBBF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85260" y="3303829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858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xmlns="" id="{EBB99ABA-6734-4713-A9AA-6A0613DB3D4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444410" y="3303829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xmlns="" id="{A8DBC39A-A841-4DAD-A5EE-BAD254A4FA4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148469" y="3363072"/>
                <a:ext cx="14097" cy="14099"/>
              </a:xfrm>
              <a:custGeom>
                <a:avLst/>
                <a:gdLst>
                  <a:gd name="connsiteX0" fmla="*/ 14097 w 14097"/>
                  <a:gd name="connsiteY0" fmla="*/ 7051 h 14099"/>
                  <a:gd name="connsiteX1" fmla="*/ 7049 w 14097"/>
                  <a:gd name="connsiteY1" fmla="*/ 14099 h 14099"/>
                  <a:gd name="connsiteX2" fmla="*/ 0 w 14097"/>
                  <a:gd name="connsiteY2" fmla="*/ 7051 h 14099"/>
                  <a:gd name="connsiteX3" fmla="*/ 7049 w 14097"/>
                  <a:gd name="connsiteY3" fmla="*/ 2 h 14099"/>
                  <a:gd name="connsiteX4" fmla="*/ 14097 w 14097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9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9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6" name="Freeform: Shape 115">
                <a:extLst>
                  <a:ext uri="{FF2B5EF4-FFF2-40B4-BE49-F238E27FC236}">
                    <a16:creationId xmlns:a16="http://schemas.microsoft.com/office/drawing/2014/main" xmlns="" id="{E88E8002-19BD-4C58-ACEF-D092676D50D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07620" y="3363072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7" name="Freeform: Shape 116">
                <a:extLst>
                  <a:ext uri="{FF2B5EF4-FFF2-40B4-BE49-F238E27FC236}">
                    <a16:creationId xmlns:a16="http://schemas.microsoft.com/office/drawing/2014/main" xmlns="" id="{637DEA0B-D0C3-4386-B016-90120888104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66865" y="3363072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9 w 14096"/>
                  <a:gd name="connsiteY1" fmla="*/ 14099 h 14099"/>
                  <a:gd name="connsiteX2" fmla="*/ 0 w 14096"/>
                  <a:gd name="connsiteY2" fmla="*/ 7051 h 14099"/>
                  <a:gd name="connsiteX3" fmla="*/ 7049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9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9" y="2"/>
                    </a:cubicBezTo>
                    <a:cubicBezTo>
                      <a:pt x="10859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8" name="Freeform: Shape 117">
                <a:extLst>
                  <a:ext uri="{FF2B5EF4-FFF2-40B4-BE49-F238E27FC236}">
                    <a16:creationId xmlns:a16="http://schemas.microsoft.com/office/drawing/2014/main" xmlns="" id="{1E085198-3B84-4E70-8004-5B739F0D071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26014" y="3363072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9" name="Freeform: Shape 118">
                <a:extLst>
                  <a:ext uri="{FF2B5EF4-FFF2-40B4-BE49-F238E27FC236}">
                    <a16:creationId xmlns:a16="http://schemas.microsoft.com/office/drawing/2014/main" xmlns="" id="{1F8854E4-646B-4843-9429-2E68B3AE9A4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85260" y="3363072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858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:a16="http://schemas.microsoft.com/office/drawing/2014/main" xmlns="" id="{D75E4420-1C5B-4C29-9622-F3DA7E0BFBD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444410" y="3363074"/>
                <a:ext cx="14096" cy="14097"/>
              </a:xfrm>
              <a:custGeom>
                <a:avLst/>
                <a:gdLst>
                  <a:gd name="connsiteX0" fmla="*/ 14097 w 14096"/>
                  <a:gd name="connsiteY0" fmla="*/ 7048 h 14097"/>
                  <a:gd name="connsiteX1" fmla="*/ 7048 w 14096"/>
                  <a:gd name="connsiteY1" fmla="*/ 14097 h 14097"/>
                  <a:gd name="connsiteX2" fmla="*/ 0 w 14096"/>
                  <a:gd name="connsiteY2" fmla="*/ 7048 h 14097"/>
                  <a:gd name="connsiteX3" fmla="*/ 7048 w 14096"/>
                  <a:gd name="connsiteY3" fmla="*/ 0 h 14097"/>
                  <a:gd name="connsiteX4" fmla="*/ 14097 w 14096"/>
                  <a:gd name="connsiteY4" fmla="*/ 7048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7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1" name="Freeform: Shape 120">
                <a:extLst>
                  <a:ext uri="{FF2B5EF4-FFF2-40B4-BE49-F238E27FC236}">
                    <a16:creationId xmlns:a16="http://schemas.microsoft.com/office/drawing/2014/main" xmlns="" id="{69099746-E839-480D-A294-38518485580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148469" y="3422225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9 w 14097"/>
                  <a:gd name="connsiteY1" fmla="*/ 14097 h 14096"/>
                  <a:gd name="connsiteX2" fmla="*/ 0 w 14097"/>
                  <a:gd name="connsiteY2" fmla="*/ 7048 h 14096"/>
                  <a:gd name="connsiteX3" fmla="*/ 7049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:a16="http://schemas.microsoft.com/office/drawing/2014/main" xmlns="" id="{35C60C66-6A6A-42B6-82CE-9F5BCAD5FF9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07620" y="3422225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xmlns="" id="{A85425DE-B5F8-4166-8F76-168A6E6F58B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66865" y="3422225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9 w 14096"/>
                  <a:gd name="connsiteY1" fmla="*/ 14097 h 14096"/>
                  <a:gd name="connsiteX2" fmla="*/ 0 w 14096"/>
                  <a:gd name="connsiteY2" fmla="*/ 7048 h 14096"/>
                  <a:gd name="connsiteX3" fmla="*/ 7049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859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xmlns="" id="{AF5E9558-8664-40E2-818A-C90536250A4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26014" y="3422225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5" name="Freeform: Shape 124">
                <a:extLst>
                  <a:ext uri="{FF2B5EF4-FFF2-40B4-BE49-F238E27FC236}">
                    <a16:creationId xmlns:a16="http://schemas.microsoft.com/office/drawing/2014/main" xmlns="" id="{620CC716-8E51-492E-95F3-7DF5778E859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85260" y="3422225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858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:a16="http://schemas.microsoft.com/office/drawing/2014/main" xmlns="" id="{87956267-D439-4A6C-8779-9864DDF69C6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444410" y="3422224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7" name="Freeform: Shape 126">
                <a:extLst>
                  <a:ext uri="{FF2B5EF4-FFF2-40B4-BE49-F238E27FC236}">
                    <a16:creationId xmlns:a16="http://schemas.microsoft.com/office/drawing/2014/main" xmlns="" id="{E566625F-0177-4163-AAC6-DD5AA352543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34038" y="3481374"/>
                <a:ext cx="14192" cy="14096"/>
              </a:xfrm>
              <a:custGeom>
                <a:avLst/>
                <a:gdLst>
                  <a:gd name="connsiteX0" fmla="*/ 14192 w 14192"/>
                  <a:gd name="connsiteY0" fmla="*/ 7049 h 14096"/>
                  <a:gd name="connsiteX1" fmla="*/ 7144 w 14192"/>
                  <a:gd name="connsiteY1" fmla="*/ 14097 h 14096"/>
                  <a:gd name="connsiteX2" fmla="*/ 0 w 14192"/>
                  <a:gd name="connsiteY2" fmla="*/ 7049 h 14096"/>
                  <a:gd name="connsiteX3" fmla="*/ 7049 w 14192"/>
                  <a:gd name="connsiteY3" fmla="*/ 0 h 14096"/>
                  <a:gd name="connsiteX4" fmla="*/ 14192 w 14192"/>
                  <a:gd name="connsiteY4" fmla="*/ 7049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192" h="14096">
                    <a:moveTo>
                      <a:pt x="14192" y="7049"/>
                    </a:moveTo>
                    <a:cubicBezTo>
                      <a:pt x="14192" y="10954"/>
                      <a:pt x="11049" y="14097"/>
                      <a:pt x="7144" y="14097"/>
                    </a:cubicBezTo>
                    <a:cubicBezTo>
                      <a:pt x="3239" y="14097"/>
                      <a:pt x="0" y="11049"/>
                      <a:pt x="0" y="7049"/>
                    </a:cubicBezTo>
                    <a:cubicBezTo>
                      <a:pt x="0" y="3048"/>
                      <a:pt x="3143" y="0"/>
                      <a:pt x="7049" y="0"/>
                    </a:cubicBezTo>
                    <a:cubicBezTo>
                      <a:pt x="10954" y="0"/>
                      <a:pt x="14192" y="3143"/>
                      <a:pt x="14192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8" name="Freeform: Shape 127">
                <a:extLst>
                  <a:ext uri="{FF2B5EF4-FFF2-40B4-BE49-F238E27FC236}">
                    <a16:creationId xmlns:a16="http://schemas.microsoft.com/office/drawing/2014/main" xmlns="" id="{01580694-1781-46F9-B2C4-76F4689BADD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93283" y="3481374"/>
                <a:ext cx="14097" cy="14097"/>
              </a:xfrm>
              <a:custGeom>
                <a:avLst/>
                <a:gdLst>
                  <a:gd name="connsiteX0" fmla="*/ 14097 w 14097"/>
                  <a:gd name="connsiteY0" fmla="*/ 7049 h 14097"/>
                  <a:gd name="connsiteX1" fmla="*/ 7049 w 14097"/>
                  <a:gd name="connsiteY1" fmla="*/ 14097 h 14097"/>
                  <a:gd name="connsiteX2" fmla="*/ 0 w 14097"/>
                  <a:gd name="connsiteY2" fmla="*/ 7049 h 14097"/>
                  <a:gd name="connsiteX3" fmla="*/ 7049 w 14097"/>
                  <a:gd name="connsiteY3" fmla="*/ 0 h 14097"/>
                  <a:gd name="connsiteX4" fmla="*/ 14097 w 14097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7">
                    <a:moveTo>
                      <a:pt x="14097" y="7049"/>
                    </a:moveTo>
                    <a:cubicBezTo>
                      <a:pt x="14097" y="10941"/>
                      <a:pt x="10941" y="14097"/>
                      <a:pt x="7049" y="14097"/>
                    </a:cubicBezTo>
                    <a:cubicBezTo>
                      <a:pt x="3156" y="14097"/>
                      <a:pt x="0" y="10941"/>
                      <a:pt x="0" y="7049"/>
                    </a:cubicBezTo>
                    <a:cubicBezTo>
                      <a:pt x="0" y="3156"/>
                      <a:pt x="3156" y="0"/>
                      <a:pt x="7049" y="0"/>
                    </a:cubicBezTo>
                    <a:cubicBezTo>
                      <a:pt x="10941" y="0"/>
                      <a:pt x="14097" y="3156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9" name="Freeform: Shape 128">
                <a:extLst>
                  <a:ext uri="{FF2B5EF4-FFF2-40B4-BE49-F238E27FC236}">
                    <a16:creationId xmlns:a16="http://schemas.microsoft.com/office/drawing/2014/main" xmlns="" id="{1635D9A5-51BC-49A2-9AE2-4C8147FC5EB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852433" y="3481374"/>
                <a:ext cx="14096" cy="14096"/>
              </a:xfrm>
              <a:custGeom>
                <a:avLst/>
                <a:gdLst>
                  <a:gd name="connsiteX0" fmla="*/ 14097 w 14096"/>
                  <a:gd name="connsiteY0" fmla="*/ 7049 h 14096"/>
                  <a:gd name="connsiteX1" fmla="*/ 7048 w 14096"/>
                  <a:gd name="connsiteY1" fmla="*/ 14097 h 14096"/>
                  <a:gd name="connsiteX2" fmla="*/ 0 w 14096"/>
                  <a:gd name="connsiteY2" fmla="*/ 7049 h 14096"/>
                  <a:gd name="connsiteX3" fmla="*/ 7048 w 14096"/>
                  <a:gd name="connsiteY3" fmla="*/ 0 h 14096"/>
                  <a:gd name="connsiteX4" fmla="*/ 14097 w 14096"/>
                  <a:gd name="connsiteY4" fmla="*/ 7049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0" name="Freeform: Shape 129">
                <a:extLst>
                  <a:ext uri="{FF2B5EF4-FFF2-40B4-BE49-F238E27FC236}">
                    <a16:creationId xmlns:a16="http://schemas.microsoft.com/office/drawing/2014/main" xmlns="" id="{B6D58AC8-F8B3-4C3D-AE9F-26677AE638A1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11678" y="3481374"/>
                <a:ext cx="14096" cy="14096"/>
              </a:xfrm>
              <a:custGeom>
                <a:avLst/>
                <a:gdLst>
                  <a:gd name="connsiteX0" fmla="*/ 14097 w 14096"/>
                  <a:gd name="connsiteY0" fmla="*/ 7049 h 14096"/>
                  <a:gd name="connsiteX1" fmla="*/ 7048 w 14096"/>
                  <a:gd name="connsiteY1" fmla="*/ 14097 h 14096"/>
                  <a:gd name="connsiteX2" fmla="*/ 0 w 14096"/>
                  <a:gd name="connsiteY2" fmla="*/ 7049 h 14096"/>
                  <a:gd name="connsiteX3" fmla="*/ 7048 w 14096"/>
                  <a:gd name="connsiteY3" fmla="*/ 0 h 14096"/>
                  <a:gd name="connsiteX4" fmla="*/ 14097 w 14096"/>
                  <a:gd name="connsiteY4" fmla="*/ 7049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1" name="Freeform: Shape 130">
                <a:extLst>
                  <a:ext uri="{FF2B5EF4-FFF2-40B4-BE49-F238E27FC236}">
                    <a16:creationId xmlns:a16="http://schemas.microsoft.com/office/drawing/2014/main" xmlns="" id="{53CA316E-6515-47CF-9F53-7A0EE31AFA39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70828" y="3481374"/>
                <a:ext cx="14096" cy="14096"/>
              </a:xfrm>
              <a:custGeom>
                <a:avLst/>
                <a:gdLst>
                  <a:gd name="connsiteX0" fmla="*/ 14097 w 14096"/>
                  <a:gd name="connsiteY0" fmla="*/ 7049 h 14096"/>
                  <a:gd name="connsiteX1" fmla="*/ 7048 w 14096"/>
                  <a:gd name="connsiteY1" fmla="*/ 14097 h 14096"/>
                  <a:gd name="connsiteX2" fmla="*/ 0 w 14096"/>
                  <a:gd name="connsiteY2" fmla="*/ 7049 h 14096"/>
                  <a:gd name="connsiteX3" fmla="*/ 7048 w 14096"/>
                  <a:gd name="connsiteY3" fmla="*/ 0 h 14096"/>
                  <a:gd name="connsiteX4" fmla="*/ 14097 w 14096"/>
                  <a:gd name="connsiteY4" fmla="*/ 7049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2" name="Freeform: Shape 131">
                <a:extLst>
                  <a:ext uri="{FF2B5EF4-FFF2-40B4-BE49-F238E27FC236}">
                    <a16:creationId xmlns:a16="http://schemas.microsoft.com/office/drawing/2014/main" xmlns="" id="{F8E79866-F842-47A5-8D8C-0185FD69D09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30074" y="3481374"/>
                <a:ext cx="14097" cy="14097"/>
              </a:xfrm>
              <a:custGeom>
                <a:avLst/>
                <a:gdLst>
                  <a:gd name="connsiteX0" fmla="*/ 14097 w 14097"/>
                  <a:gd name="connsiteY0" fmla="*/ 7049 h 14097"/>
                  <a:gd name="connsiteX1" fmla="*/ 7049 w 14097"/>
                  <a:gd name="connsiteY1" fmla="*/ 14097 h 14097"/>
                  <a:gd name="connsiteX2" fmla="*/ 0 w 14097"/>
                  <a:gd name="connsiteY2" fmla="*/ 7049 h 14097"/>
                  <a:gd name="connsiteX3" fmla="*/ 7049 w 14097"/>
                  <a:gd name="connsiteY3" fmla="*/ 0 h 14097"/>
                  <a:gd name="connsiteX4" fmla="*/ 14097 w 14097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7">
                    <a:moveTo>
                      <a:pt x="14097" y="7049"/>
                    </a:moveTo>
                    <a:cubicBezTo>
                      <a:pt x="14097" y="10941"/>
                      <a:pt x="10941" y="14097"/>
                      <a:pt x="7049" y="14097"/>
                    </a:cubicBezTo>
                    <a:cubicBezTo>
                      <a:pt x="3156" y="14097"/>
                      <a:pt x="0" y="10941"/>
                      <a:pt x="0" y="7049"/>
                    </a:cubicBezTo>
                    <a:cubicBezTo>
                      <a:pt x="0" y="3156"/>
                      <a:pt x="3156" y="0"/>
                      <a:pt x="7049" y="0"/>
                    </a:cubicBezTo>
                    <a:cubicBezTo>
                      <a:pt x="10941" y="0"/>
                      <a:pt x="14097" y="3156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3" name="Freeform: Shape 132">
                <a:extLst>
                  <a:ext uri="{FF2B5EF4-FFF2-40B4-BE49-F238E27FC236}">
                    <a16:creationId xmlns:a16="http://schemas.microsoft.com/office/drawing/2014/main" xmlns="" id="{A1939D2F-E660-4CFF-BF9C-2146DD9CC10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89224" y="3481374"/>
                <a:ext cx="14096" cy="14096"/>
              </a:xfrm>
              <a:custGeom>
                <a:avLst/>
                <a:gdLst>
                  <a:gd name="connsiteX0" fmla="*/ 14097 w 14096"/>
                  <a:gd name="connsiteY0" fmla="*/ 7049 h 14096"/>
                  <a:gd name="connsiteX1" fmla="*/ 7048 w 14096"/>
                  <a:gd name="connsiteY1" fmla="*/ 14097 h 14096"/>
                  <a:gd name="connsiteX2" fmla="*/ 0 w 14096"/>
                  <a:gd name="connsiteY2" fmla="*/ 7049 h 14096"/>
                  <a:gd name="connsiteX3" fmla="*/ 7048 w 14096"/>
                  <a:gd name="connsiteY3" fmla="*/ 0 h 14096"/>
                  <a:gd name="connsiteX4" fmla="*/ 14097 w 14096"/>
                  <a:gd name="connsiteY4" fmla="*/ 7049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4" name="Freeform: Shape 133">
                <a:extLst>
                  <a:ext uri="{FF2B5EF4-FFF2-40B4-BE49-F238E27FC236}">
                    <a16:creationId xmlns:a16="http://schemas.microsoft.com/office/drawing/2014/main" xmlns="" id="{3F048F16-4CC3-406C-93A3-3CEDF31C42A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34038" y="3540620"/>
                <a:ext cx="14192" cy="14096"/>
              </a:xfrm>
              <a:custGeom>
                <a:avLst/>
                <a:gdLst>
                  <a:gd name="connsiteX0" fmla="*/ 14192 w 14192"/>
                  <a:gd name="connsiteY0" fmla="*/ 7048 h 14096"/>
                  <a:gd name="connsiteX1" fmla="*/ 7144 w 14192"/>
                  <a:gd name="connsiteY1" fmla="*/ 14097 h 14096"/>
                  <a:gd name="connsiteX2" fmla="*/ 0 w 14192"/>
                  <a:gd name="connsiteY2" fmla="*/ 7048 h 14096"/>
                  <a:gd name="connsiteX3" fmla="*/ 7049 w 14192"/>
                  <a:gd name="connsiteY3" fmla="*/ 0 h 14096"/>
                  <a:gd name="connsiteX4" fmla="*/ 14192 w 14192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192" h="14096">
                    <a:moveTo>
                      <a:pt x="14192" y="7048"/>
                    </a:moveTo>
                    <a:cubicBezTo>
                      <a:pt x="14192" y="10954"/>
                      <a:pt x="11049" y="14097"/>
                      <a:pt x="7144" y="14097"/>
                    </a:cubicBezTo>
                    <a:cubicBezTo>
                      <a:pt x="3239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192" y="3143"/>
                      <a:pt x="14192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5" name="Freeform: Shape 134">
                <a:extLst>
                  <a:ext uri="{FF2B5EF4-FFF2-40B4-BE49-F238E27FC236}">
                    <a16:creationId xmlns:a16="http://schemas.microsoft.com/office/drawing/2014/main" xmlns="" id="{BA5658A8-AB7B-409C-A206-50CDD5818C0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93283" y="3540620"/>
                <a:ext cx="14097" cy="14097"/>
              </a:xfrm>
              <a:custGeom>
                <a:avLst/>
                <a:gdLst>
                  <a:gd name="connsiteX0" fmla="*/ 14097 w 14097"/>
                  <a:gd name="connsiteY0" fmla="*/ 7048 h 14097"/>
                  <a:gd name="connsiteX1" fmla="*/ 7049 w 14097"/>
                  <a:gd name="connsiteY1" fmla="*/ 14097 h 14097"/>
                  <a:gd name="connsiteX2" fmla="*/ 0 w 14097"/>
                  <a:gd name="connsiteY2" fmla="*/ 7048 h 14097"/>
                  <a:gd name="connsiteX3" fmla="*/ 7049 w 14097"/>
                  <a:gd name="connsiteY3" fmla="*/ 0 h 14097"/>
                  <a:gd name="connsiteX4" fmla="*/ 14097 w 14097"/>
                  <a:gd name="connsiteY4" fmla="*/ 7048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7">
                    <a:moveTo>
                      <a:pt x="14097" y="7048"/>
                    </a:moveTo>
                    <a:cubicBezTo>
                      <a:pt x="14097" y="10941"/>
                      <a:pt x="10941" y="14097"/>
                      <a:pt x="7049" y="14097"/>
                    </a:cubicBezTo>
                    <a:cubicBezTo>
                      <a:pt x="3156" y="14097"/>
                      <a:pt x="0" y="10941"/>
                      <a:pt x="0" y="7048"/>
                    </a:cubicBezTo>
                    <a:cubicBezTo>
                      <a:pt x="0" y="3156"/>
                      <a:pt x="3156" y="0"/>
                      <a:pt x="7049" y="0"/>
                    </a:cubicBezTo>
                    <a:cubicBezTo>
                      <a:pt x="10941" y="0"/>
                      <a:pt x="14097" y="3156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6" name="Freeform: Shape 135">
                <a:extLst>
                  <a:ext uri="{FF2B5EF4-FFF2-40B4-BE49-F238E27FC236}">
                    <a16:creationId xmlns:a16="http://schemas.microsoft.com/office/drawing/2014/main" xmlns="" id="{1A4F8AC2-9FA1-4E5B-ACB2-661CAABFEE7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852433" y="3540620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xmlns="" id="{6438DDE6-AE18-4B2A-92CE-57D6032A1C0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11678" y="3540620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8" name="Freeform: Shape 137">
                <a:extLst>
                  <a:ext uri="{FF2B5EF4-FFF2-40B4-BE49-F238E27FC236}">
                    <a16:creationId xmlns:a16="http://schemas.microsoft.com/office/drawing/2014/main" xmlns="" id="{19B002FA-1035-4DE8-8097-3675A4FB2E8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70828" y="3540620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xmlns="" id="{699ADFD1-CBA1-4C59-A545-CA6EEAF2C48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30074" y="3540620"/>
                <a:ext cx="14097" cy="14097"/>
              </a:xfrm>
              <a:custGeom>
                <a:avLst/>
                <a:gdLst>
                  <a:gd name="connsiteX0" fmla="*/ 14097 w 14097"/>
                  <a:gd name="connsiteY0" fmla="*/ 7048 h 14097"/>
                  <a:gd name="connsiteX1" fmla="*/ 7049 w 14097"/>
                  <a:gd name="connsiteY1" fmla="*/ 14097 h 14097"/>
                  <a:gd name="connsiteX2" fmla="*/ 0 w 14097"/>
                  <a:gd name="connsiteY2" fmla="*/ 7048 h 14097"/>
                  <a:gd name="connsiteX3" fmla="*/ 7049 w 14097"/>
                  <a:gd name="connsiteY3" fmla="*/ 0 h 14097"/>
                  <a:gd name="connsiteX4" fmla="*/ 14097 w 14097"/>
                  <a:gd name="connsiteY4" fmla="*/ 7048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7">
                    <a:moveTo>
                      <a:pt x="14097" y="7048"/>
                    </a:moveTo>
                    <a:cubicBezTo>
                      <a:pt x="14097" y="10941"/>
                      <a:pt x="10941" y="14097"/>
                      <a:pt x="7049" y="14097"/>
                    </a:cubicBezTo>
                    <a:cubicBezTo>
                      <a:pt x="3156" y="14097"/>
                      <a:pt x="0" y="10941"/>
                      <a:pt x="0" y="7048"/>
                    </a:cubicBezTo>
                    <a:cubicBezTo>
                      <a:pt x="0" y="3156"/>
                      <a:pt x="3156" y="0"/>
                      <a:pt x="7049" y="0"/>
                    </a:cubicBezTo>
                    <a:cubicBezTo>
                      <a:pt x="10941" y="0"/>
                      <a:pt x="14097" y="3156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0" name="Freeform: Shape 139">
                <a:extLst>
                  <a:ext uri="{FF2B5EF4-FFF2-40B4-BE49-F238E27FC236}">
                    <a16:creationId xmlns:a16="http://schemas.microsoft.com/office/drawing/2014/main" xmlns="" id="{85DDA6CB-B8BF-4E57-BF2E-5C880FAF87C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89224" y="3540620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:a16="http://schemas.microsoft.com/office/drawing/2014/main" xmlns="" id="{6A8B2946-9D70-4DD4-B9B2-606E8F83A04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34038" y="3599770"/>
                <a:ext cx="14192" cy="14096"/>
              </a:xfrm>
              <a:custGeom>
                <a:avLst/>
                <a:gdLst>
                  <a:gd name="connsiteX0" fmla="*/ 14192 w 14192"/>
                  <a:gd name="connsiteY0" fmla="*/ 7048 h 14096"/>
                  <a:gd name="connsiteX1" fmla="*/ 7144 w 14192"/>
                  <a:gd name="connsiteY1" fmla="*/ 14097 h 14096"/>
                  <a:gd name="connsiteX2" fmla="*/ 0 w 14192"/>
                  <a:gd name="connsiteY2" fmla="*/ 7048 h 14096"/>
                  <a:gd name="connsiteX3" fmla="*/ 7049 w 14192"/>
                  <a:gd name="connsiteY3" fmla="*/ 0 h 14096"/>
                  <a:gd name="connsiteX4" fmla="*/ 14192 w 14192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192" h="14096">
                    <a:moveTo>
                      <a:pt x="14192" y="7048"/>
                    </a:moveTo>
                    <a:cubicBezTo>
                      <a:pt x="14192" y="10954"/>
                      <a:pt x="11049" y="14097"/>
                      <a:pt x="7144" y="14097"/>
                    </a:cubicBezTo>
                    <a:cubicBezTo>
                      <a:pt x="3239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192" y="3143"/>
                      <a:pt x="14192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2" name="Freeform: Shape 141">
                <a:extLst>
                  <a:ext uri="{FF2B5EF4-FFF2-40B4-BE49-F238E27FC236}">
                    <a16:creationId xmlns:a16="http://schemas.microsoft.com/office/drawing/2014/main" xmlns="" id="{C319A466-F3AE-4F1F-BD2F-77D9F148B07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93283" y="3599770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9 w 14097"/>
                  <a:gd name="connsiteY1" fmla="*/ 14097 h 14096"/>
                  <a:gd name="connsiteX2" fmla="*/ 0 w 14097"/>
                  <a:gd name="connsiteY2" fmla="*/ 7048 h 14096"/>
                  <a:gd name="connsiteX3" fmla="*/ 7049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xmlns="" id="{C6CF0A07-A757-404E-9880-5AF3D52DE4B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852433" y="3599770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xmlns="" id="{DD3C2686-5B08-4159-865F-1B0A72E7EBB1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11678" y="3599770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xmlns="" id="{5AAB7354-0524-4F71-83F0-35FAFA9EEDC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70828" y="3599770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6" name="Freeform: Shape 145">
                <a:extLst>
                  <a:ext uri="{FF2B5EF4-FFF2-40B4-BE49-F238E27FC236}">
                    <a16:creationId xmlns:a16="http://schemas.microsoft.com/office/drawing/2014/main" xmlns="" id="{C93C7EEE-727B-4A0D-AA01-3B0893F866E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30073" y="3599770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8 w 14097"/>
                  <a:gd name="connsiteY1" fmla="*/ 14097 h 14096"/>
                  <a:gd name="connsiteX2" fmla="*/ 0 w 14097"/>
                  <a:gd name="connsiteY2" fmla="*/ 7048 h 14096"/>
                  <a:gd name="connsiteX3" fmla="*/ 7048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7" name="Freeform: Shape 146">
                <a:extLst>
                  <a:ext uri="{FF2B5EF4-FFF2-40B4-BE49-F238E27FC236}">
                    <a16:creationId xmlns:a16="http://schemas.microsoft.com/office/drawing/2014/main" xmlns="" id="{7F98C909-0D3D-402C-86A1-9647DA57BA2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89224" y="3599770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8" name="Freeform: Shape 147">
                <a:extLst>
                  <a:ext uri="{FF2B5EF4-FFF2-40B4-BE49-F238E27FC236}">
                    <a16:creationId xmlns:a16="http://schemas.microsoft.com/office/drawing/2014/main" xmlns="" id="{29CF4616-0FC7-4D90-97D4-47F26C31BFE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34037" y="3659014"/>
                <a:ext cx="14192" cy="14096"/>
              </a:xfrm>
              <a:custGeom>
                <a:avLst/>
                <a:gdLst>
                  <a:gd name="connsiteX0" fmla="*/ 14192 w 14192"/>
                  <a:gd name="connsiteY0" fmla="*/ 7048 h 14096"/>
                  <a:gd name="connsiteX1" fmla="*/ 7144 w 14192"/>
                  <a:gd name="connsiteY1" fmla="*/ 14097 h 14096"/>
                  <a:gd name="connsiteX2" fmla="*/ 0 w 14192"/>
                  <a:gd name="connsiteY2" fmla="*/ 7048 h 14096"/>
                  <a:gd name="connsiteX3" fmla="*/ 7049 w 14192"/>
                  <a:gd name="connsiteY3" fmla="*/ 0 h 14096"/>
                  <a:gd name="connsiteX4" fmla="*/ 14192 w 14192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192" h="14096">
                    <a:moveTo>
                      <a:pt x="14192" y="7048"/>
                    </a:moveTo>
                    <a:cubicBezTo>
                      <a:pt x="14192" y="10954"/>
                      <a:pt x="11049" y="14097"/>
                      <a:pt x="7144" y="14097"/>
                    </a:cubicBezTo>
                    <a:cubicBezTo>
                      <a:pt x="3239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192" y="3143"/>
                      <a:pt x="14192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9" name="Freeform: Shape 148">
                <a:extLst>
                  <a:ext uri="{FF2B5EF4-FFF2-40B4-BE49-F238E27FC236}">
                    <a16:creationId xmlns:a16="http://schemas.microsoft.com/office/drawing/2014/main" xmlns="" id="{A5151952-7057-44BC-B171-EC280CDD30D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93282" y="3659014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9 w 14097"/>
                  <a:gd name="connsiteY1" fmla="*/ 14097 h 14096"/>
                  <a:gd name="connsiteX2" fmla="*/ 0 w 14097"/>
                  <a:gd name="connsiteY2" fmla="*/ 7048 h 14096"/>
                  <a:gd name="connsiteX3" fmla="*/ 7049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0" name="Freeform: Shape 149">
                <a:extLst>
                  <a:ext uri="{FF2B5EF4-FFF2-40B4-BE49-F238E27FC236}">
                    <a16:creationId xmlns:a16="http://schemas.microsoft.com/office/drawing/2014/main" xmlns="" id="{0CC14CA9-836E-4131-9614-CC7AF80C7A9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852432" y="3659014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1" name="Freeform: Shape 150">
                <a:extLst>
                  <a:ext uri="{FF2B5EF4-FFF2-40B4-BE49-F238E27FC236}">
                    <a16:creationId xmlns:a16="http://schemas.microsoft.com/office/drawing/2014/main" xmlns="" id="{B9227461-A59A-437A-A371-0B3DD0510ED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11678" y="3659014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2" name="Freeform: Shape 151">
                <a:extLst>
                  <a:ext uri="{FF2B5EF4-FFF2-40B4-BE49-F238E27FC236}">
                    <a16:creationId xmlns:a16="http://schemas.microsoft.com/office/drawing/2014/main" xmlns="" id="{4564435B-AE59-45CC-A733-1D61AB9A5FC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70828" y="3659014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3" name="Freeform: Shape 152">
                <a:extLst>
                  <a:ext uri="{FF2B5EF4-FFF2-40B4-BE49-F238E27FC236}">
                    <a16:creationId xmlns:a16="http://schemas.microsoft.com/office/drawing/2014/main" xmlns="" id="{24964014-4F54-4767-B2A1-1E68A49A2E4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30073" y="3659014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8 w 14097"/>
                  <a:gd name="connsiteY1" fmla="*/ 14097 h 14096"/>
                  <a:gd name="connsiteX2" fmla="*/ 0 w 14097"/>
                  <a:gd name="connsiteY2" fmla="*/ 7048 h 14096"/>
                  <a:gd name="connsiteX3" fmla="*/ 7048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4" name="Freeform: Shape 153">
                <a:extLst>
                  <a:ext uri="{FF2B5EF4-FFF2-40B4-BE49-F238E27FC236}">
                    <a16:creationId xmlns:a16="http://schemas.microsoft.com/office/drawing/2014/main" xmlns="" id="{AB12DA42-BE2F-486C-A207-50F0B2A0D6B8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89224" y="3659014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5" name="Freeform: Shape 154">
                <a:extLst>
                  <a:ext uri="{FF2B5EF4-FFF2-40B4-BE49-F238E27FC236}">
                    <a16:creationId xmlns:a16="http://schemas.microsoft.com/office/drawing/2014/main" xmlns="" id="{F35083CD-4EE4-48A6-BDE4-DCEB0CD087D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34039" y="3718165"/>
                <a:ext cx="14192" cy="14096"/>
              </a:xfrm>
              <a:custGeom>
                <a:avLst/>
                <a:gdLst>
                  <a:gd name="connsiteX0" fmla="*/ 14192 w 14192"/>
                  <a:gd name="connsiteY0" fmla="*/ 7048 h 14096"/>
                  <a:gd name="connsiteX1" fmla="*/ 7144 w 14192"/>
                  <a:gd name="connsiteY1" fmla="*/ 14097 h 14096"/>
                  <a:gd name="connsiteX2" fmla="*/ 0 w 14192"/>
                  <a:gd name="connsiteY2" fmla="*/ 7048 h 14096"/>
                  <a:gd name="connsiteX3" fmla="*/ 7049 w 14192"/>
                  <a:gd name="connsiteY3" fmla="*/ 0 h 14096"/>
                  <a:gd name="connsiteX4" fmla="*/ 14192 w 14192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192" h="14096">
                    <a:moveTo>
                      <a:pt x="14192" y="7048"/>
                    </a:moveTo>
                    <a:cubicBezTo>
                      <a:pt x="14192" y="10954"/>
                      <a:pt x="11049" y="14097"/>
                      <a:pt x="7144" y="14097"/>
                    </a:cubicBezTo>
                    <a:cubicBezTo>
                      <a:pt x="3239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192" y="3143"/>
                      <a:pt x="14192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6" name="Freeform: Shape 155">
                <a:extLst>
                  <a:ext uri="{FF2B5EF4-FFF2-40B4-BE49-F238E27FC236}">
                    <a16:creationId xmlns:a16="http://schemas.microsoft.com/office/drawing/2014/main" xmlns="" id="{2ACA69B4-304D-4E76-91E8-B824CC474C6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93284" y="3718165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9 w 14097"/>
                  <a:gd name="connsiteY1" fmla="*/ 14097 h 14096"/>
                  <a:gd name="connsiteX2" fmla="*/ 0 w 14097"/>
                  <a:gd name="connsiteY2" fmla="*/ 7048 h 14096"/>
                  <a:gd name="connsiteX3" fmla="*/ 7049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7" name="Freeform: Shape 156">
                <a:extLst>
                  <a:ext uri="{FF2B5EF4-FFF2-40B4-BE49-F238E27FC236}">
                    <a16:creationId xmlns:a16="http://schemas.microsoft.com/office/drawing/2014/main" xmlns="" id="{05FBB8B7-7087-4F0C-8A80-BA19FA3C590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852434" y="3718165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8" name="Freeform: Shape 157">
                <a:extLst>
                  <a:ext uri="{FF2B5EF4-FFF2-40B4-BE49-F238E27FC236}">
                    <a16:creationId xmlns:a16="http://schemas.microsoft.com/office/drawing/2014/main" xmlns="" id="{708B546A-B18E-4E08-B52F-1F1FB4515CD6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11679" y="3718165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9" name="Freeform: Shape 158">
                <a:extLst>
                  <a:ext uri="{FF2B5EF4-FFF2-40B4-BE49-F238E27FC236}">
                    <a16:creationId xmlns:a16="http://schemas.microsoft.com/office/drawing/2014/main" xmlns="" id="{4D083028-5844-4BA9-91D6-6066256F89B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70829" y="3718165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0" name="Freeform: Shape 159">
                <a:extLst>
                  <a:ext uri="{FF2B5EF4-FFF2-40B4-BE49-F238E27FC236}">
                    <a16:creationId xmlns:a16="http://schemas.microsoft.com/office/drawing/2014/main" xmlns="" id="{46BDB7B8-D976-4509-BB67-E960BEB6E356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30074" y="3718165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8 w 14097"/>
                  <a:gd name="connsiteY1" fmla="*/ 14097 h 14096"/>
                  <a:gd name="connsiteX2" fmla="*/ 0 w 14097"/>
                  <a:gd name="connsiteY2" fmla="*/ 7048 h 14096"/>
                  <a:gd name="connsiteX3" fmla="*/ 7048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1" name="Freeform: Shape 160">
                <a:extLst>
                  <a:ext uri="{FF2B5EF4-FFF2-40B4-BE49-F238E27FC236}">
                    <a16:creationId xmlns:a16="http://schemas.microsoft.com/office/drawing/2014/main" xmlns="" id="{1F8D90CC-4AD0-49F4-B215-61FD0A2FE8D9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89225" y="3718165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2" name="Freeform: Shape 161">
                <a:extLst>
                  <a:ext uri="{FF2B5EF4-FFF2-40B4-BE49-F238E27FC236}">
                    <a16:creationId xmlns:a16="http://schemas.microsoft.com/office/drawing/2014/main" xmlns="" id="{FA255F4C-2D85-48C3-A425-B1B090100A8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34040" y="3777410"/>
                <a:ext cx="14192" cy="14096"/>
              </a:xfrm>
              <a:custGeom>
                <a:avLst/>
                <a:gdLst>
                  <a:gd name="connsiteX0" fmla="*/ 14192 w 14192"/>
                  <a:gd name="connsiteY0" fmla="*/ 7048 h 14096"/>
                  <a:gd name="connsiteX1" fmla="*/ 7144 w 14192"/>
                  <a:gd name="connsiteY1" fmla="*/ 14097 h 14096"/>
                  <a:gd name="connsiteX2" fmla="*/ 0 w 14192"/>
                  <a:gd name="connsiteY2" fmla="*/ 7048 h 14096"/>
                  <a:gd name="connsiteX3" fmla="*/ 7049 w 14192"/>
                  <a:gd name="connsiteY3" fmla="*/ 0 h 14096"/>
                  <a:gd name="connsiteX4" fmla="*/ 14192 w 14192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192" h="14096">
                    <a:moveTo>
                      <a:pt x="14192" y="7048"/>
                    </a:moveTo>
                    <a:cubicBezTo>
                      <a:pt x="14192" y="10954"/>
                      <a:pt x="11049" y="14097"/>
                      <a:pt x="7144" y="14097"/>
                    </a:cubicBezTo>
                    <a:cubicBezTo>
                      <a:pt x="3239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192" y="3143"/>
                      <a:pt x="14192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3" name="Freeform: Shape 162">
                <a:extLst>
                  <a:ext uri="{FF2B5EF4-FFF2-40B4-BE49-F238E27FC236}">
                    <a16:creationId xmlns:a16="http://schemas.microsoft.com/office/drawing/2014/main" xmlns="" id="{64D88F2F-ACB0-4172-BB9F-71ABC334DB01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793285" y="3777410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9 w 14097"/>
                  <a:gd name="connsiteY1" fmla="*/ 14097 h 14096"/>
                  <a:gd name="connsiteX2" fmla="*/ 0 w 14097"/>
                  <a:gd name="connsiteY2" fmla="*/ 7048 h 14096"/>
                  <a:gd name="connsiteX3" fmla="*/ 7049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41"/>
                      <a:pt x="10941" y="14097"/>
                      <a:pt x="7049" y="14097"/>
                    </a:cubicBezTo>
                    <a:cubicBezTo>
                      <a:pt x="3156" y="14097"/>
                      <a:pt x="0" y="10941"/>
                      <a:pt x="0" y="7048"/>
                    </a:cubicBezTo>
                    <a:cubicBezTo>
                      <a:pt x="0" y="3156"/>
                      <a:pt x="3156" y="0"/>
                      <a:pt x="7049" y="0"/>
                    </a:cubicBezTo>
                    <a:cubicBezTo>
                      <a:pt x="10941" y="0"/>
                      <a:pt x="14097" y="3156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4" name="Freeform: Shape 163">
                <a:extLst>
                  <a:ext uri="{FF2B5EF4-FFF2-40B4-BE49-F238E27FC236}">
                    <a16:creationId xmlns:a16="http://schemas.microsoft.com/office/drawing/2014/main" xmlns="" id="{6102F024-AF29-4883-BE6C-52EFD020714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852436" y="3777408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5" name="Freeform: Shape 164">
                <a:extLst>
                  <a:ext uri="{FF2B5EF4-FFF2-40B4-BE49-F238E27FC236}">
                    <a16:creationId xmlns:a16="http://schemas.microsoft.com/office/drawing/2014/main" xmlns="" id="{809DB4B0-EDB8-4635-9A3D-B48E5965857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11683" y="3777408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6" name="Freeform: Shape 165">
                <a:extLst>
                  <a:ext uri="{FF2B5EF4-FFF2-40B4-BE49-F238E27FC236}">
                    <a16:creationId xmlns:a16="http://schemas.microsoft.com/office/drawing/2014/main" xmlns="" id="{BA4BB9B4-19AF-4964-8FDE-1C02C01F3796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5970835" y="3777408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7" name="Freeform: Shape 166">
                <a:extLst>
                  <a:ext uri="{FF2B5EF4-FFF2-40B4-BE49-F238E27FC236}">
                    <a16:creationId xmlns:a16="http://schemas.microsoft.com/office/drawing/2014/main" xmlns="" id="{3466ACF5-678D-47AC-A8E1-250FBEA6E578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30082" y="3777410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9 w 14097"/>
                  <a:gd name="connsiteY1" fmla="*/ 14097 h 14096"/>
                  <a:gd name="connsiteX2" fmla="*/ 0 w 14097"/>
                  <a:gd name="connsiteY2" fmla="*/ 7048 h 14096"/>
                  <a:gd name="connsiteX3" fmla="*/ 7049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41"/>
                      <a:pt x="10941" y="14097"/>
                      <a:pt x="7049" y="14097"/>
                    </a:cubicBezTo>
                    <a:cubicBezTo>
                      <a:pt x="3156" y="14097"/>
                      <a:pt x="0" y="10941"/>
                      <a:pt x="0" y="7048"/>
                    </a:cubicBezTo>
                    <a:cubicBezTo>
                      <a:pt x="0" y="3156"/>
                      <a:pt x="3156" y="0"/>
                      <a:pt x="7049" y="0"/>
                    </a:cubicBezTo>
                    <a:cubicBezTo>
                      <a:pt x="10941" y="0"/>
                      <a:pt x="14097" y="3156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8" name="Freeform: Shape 167">
                <a:extLst>
                  <a:ext uri="{FF2B5EF4-FFF2-40B4-BE49-F238E27FC236}">
                    <a16:creationId xmlns:a16="http://schemas.microsoft.com/office/drawing/2014/main" xmlns="" id="{CF4BE354-56F1-4CC0-ABC3-CFA2255599D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089231" y="3777408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9" name="Freeform: Shape 168">
                <a:extLst>
                  <a:ext uri="{FF2B5EF4-FFF2-40B4-BE49-F238E27FC236}">
                    <a16:creationId xmlns:a16="http://schemas.microsoft.com/office/drawing/2014/main" xmlns="" id="{1FF6AB4A-7E14-48F4-B58E-D3BCD7F5529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148476" y="3481374"/>
                <a:ext cx="14097" cy="14096"/>
              </a:xfrm>
              <a:custGeom>
                <a:avLst/>
                <a:gdLst>
                  <a:gd name="connsiteX0" fmla="*/ 14097 w 14097"/>
                  <a:gd name="connsiteY0" fmla="*/ 7049 h 14096"/>
                  <a:gd name="connsiteX1" fmla="*/ 7049 w 14097"/>
                  <a:gd name="connsiteY1" fmla="*/ 14097 h 14096"/>
                  <a:gd name="connsiteX2" fmla="*/ 0 w 14097"/>
                  <a:gd name="connsiteY2" fmla="*/ 7049 h 14096"/>
                  <a:gd name="connsiteX3" fmla="*/ 7049 w 14097"/>
                  <a:gd name="connsiteY3" fmla="*/ 0 h 14096"/>
                  <a:gd name="connsiteX4" fmla="*/ 14097 w 14097"/>
                  <a:gd name="connsiteY4" fmla="*/ 7049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0" name="Freeform: Shape 169">
                <a:extLst>
                  <a:ext uri="{FF2B5EF4-FFF2-40B4-BE49-F238E27FC236}">
                    <a16:creationId xmlns:a16="http://schemas.microsoft.com/office/drawing/2014/main" xmlns="" id="{826A8026-2DFD-4691-81ED-CF8C6C8101F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07627" y="3481374"/>
                <a:ext cx="14096" cy="14096"/>
              </a:xfrm>
              <a:custGeom>
                <a:avLst/>
                <a:gdLst>
                  <a:gd name="connsiteX0" fmla="*/ 14097 w 14096"/>
                  <a:gd name="connsiteY0" fmla="*/ 7049 h 14096"/>
                  <a:gd name="connsiteX1" fmla="*/ 7048 w 14096"/>
                  <a:gd name="connsiteY1" fmla="*/ 14097 h 14096"/>
                  <a:gd name="connsiteX2" fmla="*/ 0 w 14096"/>
                  <a:gd name="connsiteY2" fmla="*/ 7049 h 14096"/>
                  <a:gd name="connsiteX3" fmla="*/ 7048 w 14096"/>
                  <a:gd name="connsiteY3" fmla="*/ 0 h 14096"/>
                  <a:gd name="connsiteX4" fmla="*/ 14097 w 14096"/>
                  <a:gd name="connsiteY4" fmla="*/ 7049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1" name="Freeform: Shape 170">
                <a:extLst>
                  <a:ext uri="{FF2B5EF4-FFF2-40B4-BE49-F238E27FC236}">
                    <a16:creationId xmlns:a16="http://schemas.microsoft.com/office/drawing/2014/main" xmlns="" id="{DCBE85A3-D478-4EBF-A094-768EDE80E06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66872" y="3481374"/>
                <a:ext cx="14096" cy="14096"/>
              </a:xfrm>
              <a:custGeom>
                <a:avLst/>
                <a:gdLst>
                  <a:gd name="connsiteX0" fmla="*/ 14097 w 14096"/>
                  <a:gd name="connsiteY0" fmla="*/ 7049 h 14096"/>
                  <a:gd name="connsiteX1" fmla="*/ 7049 w 14096"/>
                  <a:gd name="connsiteY1" fmla="*/ 14097 h 14096"/>
                  <a:gd name="connsiteX2" fmla="*/ 0 w 14096"/>
                  <a:gd name="connsiteY2" fmla="*/ 7049 h 14096"/>
                  <a:gd name="connsiteX3" fmla="*/ 7049 w 14096"/>
                  <a:gd name="connsiteY3" fmla="*/ 0 h 14096"/>
                  <a:gd name="connsiteX4" fmla="*/ 14097 w 14096"/>
                  <a:gd name="connsiteY4" fmla="*/ 7049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859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2" name="Freeform: Shape 171">
                <a:extLst>
                  <a:ext uri="{FF2B5EF4-FFF2-40B4-BE49-F238E27FC236}">
                    <a16:creationId xmlns:a16="http://schemas.microsoft.com/office/drawing/2014/main" xmlns="" id="{9B03629E-D0C6-47D9-9E55-FB00BFBAD0F9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26022" y="3481374"/>
                <a:ext cx="14096" cy="14096"/>
              </a:xfrm>
              <a:custGeom>
                <a:avLst/>
                <a:gdLst>
                  <a:gd name="connsiteX0" fmla="*/ 14097 w 14096"/>
                  <a:gd name="connsiteY0" fmla="*/ 7049 h 14096"/>
                  <a:gd name="connsiteX1" fmla="*/ 7048 w 14096"/>
                  <a:gd name="connsiteY1" fmla="*/ 14097 h 14096"/>
                  <a:gd name="connsiteX2" fmla="*/ 0 w 14096"/>
                  <a:gd name="connsiteY2" fmla="*/ 7049 h 14096"/>
                  <a:gd name="connsiteX3" fmla="*/ 7048 w 14096"/>
                  <a:gd name="connsiteY3" fmla="*/ 0 h 14096"/>
                  <a:gd name="connsiteX4" fmla="*/ 14097 w 14096"/>
                  <a:gd name="connsiteY4" fmla="*/ 7049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3" name="Freeform: Shape 172">
                <a:extLst>
                  <a:ext uri="{FF2B5EF4-FFF2-40B4-BE49-F238E27FC236}">
                    <a16:creationId xmlns:a16="http://schemas.microsoft.com/office/drawing/2014/main" xmlns="" id="{7ECA1C99-3F19-4C93-9683-CDDBE2840F6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85268" y="3481374"/>
                <a:ext cx="14096" cy="14096"/>
              </a:xfrm>
              <a:custGeom>
                <a:avLst/>
                <a:gdLst>
                  <a:gd name="connsiteX0" fmla="*/ 14097 w 14096"/>
                  <a:gd name="connsiteY0" fmla="*/ 7049 h 14096"/>
                  <a:gd name="connsiteX1" fmla="*/ 7048 w 14096"/>
                  <a:gd name="connsiteY1" fmla="*/ 14097 h 14096"/>
                  <a:gd name="connsiteX2" fmla="*/ 0 w 14096"/>
                  <a:gd name="connsiteY2" fmla="*/ 7049 h 14096"/>
                  <a:gd name="connsiteX3" fmla="*/ 7048 w 14096"/>
                  <a:gd name="connsiteY3" fmla="*/ 0 h 14096"/>
                  <a:gd name="connsiteX4" fmla="*/ 14097 w 14096"/>
                  <a:gd name="connsiteY4" fmla="*/ 7049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9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9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858" y="0"/>
                      <a:pt x="14097" y="3143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4" name="Freeform: Shape 173">
                <a:extLst>
                  <a:ext uri="{FF2B5EF4-FFF2-40B4-BE49-F238E27FC236}">
                    <a16:creationId xmlns:a16="http://schemas.microsoft.com/office/drawing/2014/main" xmlns="" id="{6E53F2EA-BC30-4BEC-BBA5-FF485FD8B6F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444417" y="3481373"/>
                <a:ext cx="14096" cy="14097"/>
              </a:xfrm>
              <a:custGeom>
                <a:avLst/>
                <a:gdLst>
                  <a:gd name="connsiteX0" fmla="*/ 14097 w 14096"/>
                  <a:gd name="connsiteY0" fmla="*/ 7049 h 14097"/>
                  <a:gd name="connsiteX1" fmla="*/ 7048 w 14096"/>
                  <a:gd name="connsiteY1" fmla="*/ 14097 h 14097"/>
                  <a:gd name="connsiteX2" fmla="*/ 0 w 14096"/>
                  <a:gd name="connsiteY2" fmla="*/ 7049 h 14097"/>
                  <a:gd name="connsiteX3" fmla="*/ 7048 w 14096"/>
                  <a:gd name="connsiteY3" fmla="*/ 0 h 14097"/>
                  <a:gd name="connsiteX4" fmla="*/ 14097 w 14096"/>
                  <a:gd name="connsiteY4" fmla="*/ 7049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7">
                    <a:moveTo>
                      <a:pt x="14097" y="7049"/>
                    </a:moveTo>
                    <a:cubicBezTo>
                      <a:pt x="14097" y="10941"/>
                      <a:pt x="10941" y="14097"/>
                      <a:pt x="7048" y="14097"/>
                    </a:cubicBezTo>
                    <a:cubicBezTo>
                      <a:pt x="3156" y="14097"/>
                      <a:pt x="0" y="10941"/>
                      <a:pt x="0" y="7049"/>
                    </a:cubicBezTo>
                    <a:cubicBezTo>
                      <a:pt x="0" y="3156"/>
                      <a:pt x="3156" y="0"/>
                      <a:pt x="7048" y="0"/>
                    </a:cubicBezTo>
                    <a:cubicBezTo>
                      <a:pt x="10941" y="0"/>
                      <a:pt x="14097" y="3156"/>
                      <a:pt x="14097" y="70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5" name="Freeform: Shape 174">
                <a:extLst>
                  <a:ext uri="{FF2B5EF4-FFF2-40B4-BE49-F238E27FC236}">
                    <a16:creationId xmlns:a16="http://schemas.microsoft.com/office/drawing/2014/main" xmlns="" id="{4FE941FB-7EBE-489D-B1D8-06BC9E2F789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148476" y="3540622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9 w 14097"/>
                  <a:gd name="connsiteY1" fmla="*/ 14097 h 14096"/>
                  <a:gd name="connsiteX2" fmla="*/ 0 w 14097"/>
                  <a:gd name="connsiteY2" fmla="*/ 7048 h 14096"/>
                  <a:gd name="connsiteX3" fmla="*/ 7049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6" name="Freeform: Shape 175">
                <a:extLst>
                  <a:ext uri="{FF2B5EF4-FFF2-40B4-BE49-F238E27FC236}">
                    <a16:creationId xmlns:a16="http://schemas.microsoft.com/office/drawing/2014/main" xmlns="" id="{4FCECFFB-D979-4814-99CC-B8C0CCE0470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07627" y="3540623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7" name="Freeform: Shape 176">
                <a:extLst>
                  <a:ext uri="{FF2B5EF4-FFF2-40B4-BE49-F238E27FC236}">
                    <a16:creationId xmlns:a16="http://schemas.microsoft.com/office/drawing/2014/main" xmlns="" id="{5218BC88-1436-4861-9108-ED5C49172DD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66872" y="3540626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9 w 14096"/>
                  <a:gd name="connsiteY1" fmla="*/ 14097 h 14096"/>
                  <a:gd name="connsiteX2" fmla="*/ 0 w 14096"/>
                  <a:gd name="connsiteY2" fmla="*/ 7048 h 14096"/>
                  <a:gd name="connsiteX3" fmla="*/ 7049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859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8" name="Freeform: Shape 177">
                <a:extLst>
                  <a:ext uri="{FF2B5EF4-FFF2-40B4-BE49-F238E27FC236}">
                    <a16:creationId xmlns:a16="http://schemas.microsoft.com/office/drawing/2014/main" xmlns="" id="{7C43492A-8ADB-4CDA-976F-F9159DE1407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26022" y="3540627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9" name="Freeform: Shape 178">
                <a:extLst>
                  <a:ext uri="{FF2B5EF4-FFF2-40B4-BE49-F238E27FC236}">
                    <a16:creationId xmlns:a16="http://schemas.microsoft.com/office/drawing/2014/main" xmlns="" id="{448A8C4E-CD2B-4E83-895D-6B1071C5E9C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85268" y="3540630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858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0" name="Freeform: Shape 179">
                <a:extLst>
                  <a:ext uri="{FF2B5EF4-FFF2-40B4-BE49-F238E27FC236}">
                    <a16:creationId xmlns:a16="http://schemas.microsoft.com/office/drawing/2014/main" xmlns="" id="{2315E315-11E8-4514-BE71-EEA42E23721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444417" y="3540631"/>
                <a:ext cx="14096" cy="14097"/>
              </a:xfrm>
              <a:custGeom>
                <a:avLst/>
                <a:gdLst>
                  <a:gd name="connsiteX0" fmla="*/ 14097 w 14096"/>
                  <a:gd name="connsiteY0" fmla="*/ 7048 h 14097"/>
                  <a:gd name="connsiteX1" fmla="*/ 7048 w 14096"/>
                  <a:gd name="connsiteY1" fmla="*/ 14097 h 14097"/>
                  <a:gd name="connsiteX2" fmla="*/ 0 w 14096"/>
                  <a:gd name="connsiteY2" fmla="*/ 7048 h 14097"/>
                  <a:gd name="connsiteX3" fmla="*/ 7048 w 14096"/>
                  <a:gd name="connsiteY3" fmla="*/ 0 h 14097"/>
                  <a:gd name="connsiteX4" fmla="*/ 14097 w 14096"/>
                  <a:gd name="connsiteY4" fmla="*/ 7048 h 1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7">
                    <a:moveTo>
                      <a:pt x="14097" y="7048"/>
                    </a:moveTo>
                    <a:cubicBezTo>
                      <a:pt x="14097" y="10941"/>
                      <a:pt x="10941" y="14097"/>
                      <a:pt x="7048" y="14097"/>
                    </a:cubicBezTo>
                    <a:cubicBezTo>
                      <a:pt x="3156" y="14097"/>
                      <a:pt x="0" y="10941"/>
                      <a:pt x="0" y="7048"/>
                    </a:cubicBezTo>
                    <a:cubicBezTo>
                      <a:pt x="0" y="3156"/>
                      <a:pt x="3156" y="0"/>
                      <a:pt x="7048" y="0"/>
                    </a:cubicBezTo>
                    <a:cubicBezTo>
                      <a:pt x="10941" y="0"/>
                      <a:pt x="14097" y="3156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1" name="Freeform: Shape 180">
                <a:extLst>
                  <a:ext uri="{FF2B5EF4-FFF2-40B4-BE49-F238E27FC236}">
                    <a16:creationId xmlns:a16="http://schemas.microsoft.com/office/drawing/2014/main" xmlns="" id="{26C36A72-5D83-400B-9DC6-D6A4F7D36501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148476" y="3599781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9 w 14097"/>
                  <a:gd name="connsiteY1" fmla="*/ 14097 h 14096"/>
                  <a:gd name="connsiteX2" fmla="*/ 0 w 14097"/>
                  <a:gd name="connsiteY2" fmla="*/ 7048 h 14096"/>
                  <a:gd name="connsiteX3" fmla="*/ 7049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2" name="Freeform: Shape 181">
                <a:extLst>
                  <a:ext uri="{FF2B5EF4-FFF2-40B4-BE49-F238E27FC236}">
                    <a16:creationId xmlns:a16="http://schemas.microsoft.com/office/drawing/2014/main" xmlns="" id="{DF388598-6DD8-4B12-8DBD-1F8933348EE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07627" y="3599781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3" name="Freeform: Shape 182">
                <a:extLst>
                  <a:ext uri="{FF2B5EF4-FFF2-40B4-BE49-F238E27FC236}">
                    <a16:creationId xmlns:a16="http://schemas.microsoft.com/office/drawing/2014/main" xmlns="" id="{42ADD8C0-C6F0-46A9-8D78-B6026B55BD1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66872" y="3599781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9 w 14096"/>
                  <a:gd name="connsiteY1" fmla="*/ 14097 h 14096"/>
                  <a:gd name="connsiteX2" fmla="*/ 0 w 14096"/>
                  <a:gd name="connsiteY2" fmla="*/ 7048 h 14096"/>
                  <a:gd name="connsiteX3" fmla="*/ 7049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859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4" name="Freeform: Shape 183">
                <a:extLst>
                  <a:ext uri="{FF2B5EF4-FFF2-40B4-BE49-F238E27FC236}">
                    <a16:creationId xmlns:a16="http://schemas.microsoft.com/office/drawing/2014/main" xmlns="" id="{B5CC1749-FD2F-40FD-AA5A-CAFE9C6E2F18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26022" y="3599781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5" name="Freeform: Shape 184">
                <a:extLst>
                  <a:ext uri="{FF2B5EF4-FFF2-40B4-BE49-F238E27FC236}">
                    <a16:creationId xmlns:a16="http://schemas.microsoft.com/office/drawing/2014/main" xmlns="" id="{38F5A197-D6C9-4BDB-A9DE-7FFE84B3517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85268" y="3599780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858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6" name="Freeform: Shape 185">
                <a:extLst>
                  <a:ext uri="{FF2B5EF4-FFF2-40B4-BE49-F238E27FC236}">
                    <a16:creationId xmlns:a16="http://schemas.microsoft.com/office/drawing/2014/main" xmlns="" id="{0B6C64F3-7126-4337-9067-15A64EF53566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444417" y="3599782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7" name="Freeform: Shape 186">
                <a:extLst>
                  <a:ext uri="{FF2B5EF4-FFF2-40B4-BE49-F238E27FC236}">
                    <a16:creationId xmlns:a16="http://schemas.microsoft.com/office/drawing/2014/main" xmlns="" id="{5A902BCF-C9BF-4566-AC1E-1E91502F2B5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148476" y="3659026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9 w 14097"/>
                  <a:gd name="connsiteY1" fmla="*/ 14097 h 14096"/>
                  <a:gd name="connsiteX2" fmla="*/ 0 w 14097"/>
                  <a:gd name="connsiteY2" fmla="*/ 7048 h 14096"/>
                  <a:gd name="connsiteX3" fmla="*/ 7049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8" name="Freeform: Shape 187">
                <a:extLst>
                  <a:ext uri="{FF2B5EF4-FFF2-40B4-BE49-F238E27FC236}">
                    <a16:creationId xmlns:a16="http://schemas.microsoft.com/office/drawing/2014/main" xmlns="" id="{09B1FBFF-C965-462A-9B34-D01689CAFE3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07627" y="3659026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9" name="Freeform: Shape 188">
                <a:extLst>
                  <a:ext uri="{FF2B5EF4-FFF2-40B4-BE49-F238E27FC236}">
                    <a16:creationId xmlns:a16="http://schemas.microsoft.com/office/drawing/2014/main" xmlns="" id="{C13CFECF-7502-40A2-92A6-3DBC74DF93C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66872" y="3659026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9 w 14096"/>
                  <a:gd name="connsiteY1" fmla="*/ 14097 h 14096"/>
                  <a:gd name="connsiteX2" fmla="*/ 0 w 14096"/>
                  <a:gd name="connsiteY2" fmla="*/ 7048 h 14096"/>
                  <a:gd name="connsiteX3" fmla="*/ 7049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859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0" name="Freeform: Shape 189">
                <a:extLst>
                  <a:ext uri="{FF2B5EF4-FFF2-40B4-BE49-F238E27FC236}">
                    <a16:creationId xmlns:a16="http://schemas.microsoft.com/office/drawing/2014/main" xmlns="" id="{01280C84-683C-4088-8E3C-8A98A6749EB6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26022" y="3659026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1" name="Freeform: Shape 190">
                <a:extLst>
                  <a:ext uri="{FF2B5EF4-FFF2-40B4-BE49-F238E27FC236}">
                    <a16:creationId xmlns:a16="http://schemas.microsoft.com/office/drawing/2014/main" xmlns="" id="{3747508C-3AE5-4D8D-A086-A46FDBEDEEB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85268" y="3659026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858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2" name="Freeform: Shape 191">
                <a:extLst>
                  <a:ext uri="{FF2B5EF4-FFF2-40B4-BE49-F238E27FC236}">
                    <a16:creationId xmlns:a16="http://schemas.microsoft.com/office/drawing/2014/main" xmlns="" id="{EEC02501-119D-4C07-AB8C-A131B125B11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444417" y="3659026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3" name="Freeform: Shape 192">
                <a:extLst>
                  <a:ext uri="{FF2B5EF4-FFF2-40B4-BE49-F238E27FC236}">
                    <a16:creationId xmlns:a16="http://schemas.microsoft.com/office/drawing/2014/main" xmlns="" id="{8F899201-EDD3-4F1A-89A6-345290E70EA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148476" y="3718177"/>
                <a:ext cx="14097" cy="14096"/>
              </a:xfrm>
              <a:custGeom>
                <a:avLst/>
                <a:gdLst>
                  <a:gd name="connsiteX0" fmla="*/ 14097 w 14097"/>
                  <a:gd name="connsiteY0" fmla="*/ 7048 h 14096"/>
                  <a:gd name="connsiteX1" fmla="*/ 7049 w 14097"/>
                  <a:gd name="connsiteY1" fmla="*/ 14097 h 14096"/>
                  <a:gd name="connsiteX2" fmla="*/ 0 w 14097"/>
                  <a:gd name="connsiteY2" fmla="*/ 7048 h 14096"/>
                  <a:gd name="connsiteX3" fmla="*/ 7049 w 14097"/>
                  <a:gd name="connsiteY3" fmla="*/ 0 h 14096"/>
                  <a:gd name="connsiteX4" fmla="*/ 14097 w 14097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4" name="Freeform: Shape 193">
                <a:extLst>
                  <a:ext uri="{FF2B5EF4-FFF2-40B4-BE49-F238E27FC236}">
                    <a16:creationId xmlns:a16="http://schemas.microsoft.com/office/drawing/2014/main" xmlns="" id="{225488C2-1481-42C0-AE4D-4052F7EFF7F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07627" y="3718177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5" name="Freeform: Shape 194">
                <a:extLst>
                  <a:ext uri="{FF2B5EF4-FFF2-40B4-BE49-F238E27FC236}">
                    <a16:creationId xmlns:a16="http://schemas.microsoft.com/office/drawing/2014/main" xmlns="" id="{84F224FC-B0FB-4A2E-A9BD-0F7CFB241D61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66872" y="3718177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9 w 14096"/>
                  <a:gd name="connsiteY1" fmla="*/ 14097 h 14096"/>
                  <a:gd name="connsiteX2" fmla="*/ 0 w 14096"/>
                  <a:gd name="connsiteY2" fmla="*/ 7048 h 14096"/>
                  <a:gd name="connsiteX3" fmla="*/ 7049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9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9" y="0"/>
                    </a:cubicBezTo>
                    <a:cubicBezTo>
                      <a:pt x="10859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6" name="Freeform: Shape 195">
                <a:extLst>
                  <a:ext uri="{FF2B5EF4-FFF2-40B4-BE49-F238E27FC236}">
                    <a16:creationId xmlns:a16="http://schemas.microsoft.com/office/drawing/2014/main" xmlns="" id="{D04F68AF-F37B-4407-8471-E549ADCFAAE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26022" y="3718177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7" name="Freeform: Shape 196">
                <a:extLst>
                  <a:ext uri="{FF2B5EF4-FFF2-40B4-BE49-F238E27FC236}">
                    <a16:creationId xmlns:a16="http://schemas.microsoft.com/office/drawing/2014/main" xmlns="" id="{6030291B-8F7B-4D02-A35F-561C0DAA8A39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85268" y="3718172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858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8" name="Freeform: Shape 197">
                <a:extLst>
                  <a:ext uri="{FF2B5EF4-FFF2-40B4-BE49-F238E27FC236}">
                    <a16:creationId xmlns:a16="http://schemas.microsoft.com/office/drawing/2014/main" xmlns="" id="{3E961417-D5BB-4D51-8FD8-3402284256C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444417" y="3718176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54"/>
                      <a:pt x="10954" y="14097"/>
                      <a:pt x="7048" y="14097"/>
                    </a:cubicBezTo>
                    <a:cubicBezTo>
                      <a:pt x="3143" y="14097"/>
                      <a:pt x="0" y="10954"/>
                      <a:pt x="0" y="7048"/>
                    </a:cubicBezTo>
                    <a:cubicBezTo>
                      <a:pt x="0" y="3143"/>
                      <a:pt x="3143" y="0"/>
                      <a:pt x="7048" y="0"/>
                    </a:cubicBezTo>
                    <a:cubicBezTo>
                      <a:pt x="10954" y="0"/>
                      <a:pt x="14097" y="3143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9" name="Freeform: Shape 198">
                <a:extLst>
                  <a:ext uri="{FF2B5EF4-FFF2-40B4-BE49-F238E27FC236}">
                    <a16:creationId xmlns:a16="http://schemas.microsoft.com/office/drawing/2014/main" xmlns="" id="{133EAFF3-FE9C-4606-89F9-19982C0FE98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148472" y="3777419"/>
                <a:ext cx="14097" cy="14099"/>
              </a:xfrm>
              <a:custGeom>
                <a:avLst/>
                <a:gdLst>
                  <a:gd name="connsiteX0" fmla="*/ 14097 w 14097"/>
                  <a:gd name="connsiteY0" fmla="*/ 7051 h 14099"/>
                  <a:gd name="connsiteX1" fmla="*/ 7049 w 14097"/>
                  <a:gd name="connsiteY1" fmla="*/ 14099 h 14099"/>
                  <a:gd name="connsiteX2" fmla="*/ 0 w 14097"/>
                  <a:gd name="connsiteY2" fmla="*/ 7051 h 14099"/>
                  <a:gd name="connsiteX3" fmla="*/ 7049 w 14097"/>
                  <a:gd name="connsiteY3" fmla="*/ 2 h 14099"/>
                  <a:gd name="connsiteX4" fmla="*/ 14097 w 14097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7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9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9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0" name="Freeform: Shape 199">
                <a:extLst>
                  <a:ext uri="{FF2B5EF4-FFF2-40B4-BE49-F238E27FC236}">
                    <a16:creationId xmlns:a16="http://schemas.microsoft.com/office/drawing/2014/main" xmlns="" id="{01882DC7-070C-47B0-B378-FA112A6CACE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07622" y="3777419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1" name="Freeform: Shape 200">
                <a:extLst>
                  <a:ext uri="{FF2B5EF4-FFF2-40B4-BE49-F238E27FC236}">
                    <a16:creationId xmlns:a16="http://schemas.microsoft.com/office/drawing/2014/main" xmlns="" id="{BDF1B4B0-0A75-4538-A610-72720908173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266868" y="3777419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9 w 14096"/>
                  <a:gd name="connsiteY1" fmla="*/ 14099 h 14099"/>
                  <a:gd name="connsiteX2" fmla="*/ 0 w 14096"/>
                  <a:gd name="connsiteY2" fmla="*/ 7051 h 14099"/>
                  <a:gd name="connsiteX3" fmla="*/ 7049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9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9" y="2"/>
                    </a:cubicBezTo>
                    <a:cubicBezTo>
                      <a:pt x="10859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2" name="Freeform: Shape 201">
                <a:extLst>
                  <a:ext uri="{FF2B5EF4-FFF2-40B4-BE49-F238E27FC236}">
                    <a16:creationId xmlns:a16="http://schemas.microsoft.com/office/drawing/2014/main" xmlns="" id="{6E4AD28E-F206-45E2-9B00-A2E68FFB4381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26024" y="3777383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954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3" name="Freeform: Shape 202">
                <a:extLst>
                  <a:ext uri="{FF2B5EF4-FFF2-40B4-BE49-F238E27FC236}">
                    <a16:creationId xmlns:a16="http://schemas.microsoft.com/office/drawing/2014/main" xmlns="" id="{735023C8-4EFD-461A-8FFD-C7803585665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385287" y="3777429"/>
                <a:ext cx="14096" cy="14099"/>
              </a:xfrm>
              <a:custGeom>
                <a:avLst/>
                <a:gdLst>
                  <a:gd name="connsiteX0" fmla="*/ 14097 w 14096"/>
                  <a:gd name="connsiteY0" fmla="*/ 7051 h 14099"/>
                  <a:gd name="connsiteX1" fmla="*/ 7048 w 14096"/>
                  <a:gd name="connsiteY1" fmla="*/ 14099 h 14099"/>
                  <a:gd name="connsiteX2" fmla="*/ 0 w 14096"/>
                  <a:gd name="connsiteY2" fmla="*/ 7051 h 14099"/>
                  <a:gd name="connsiteX3" fmla="*/ 7048 w 14096"/>
                  <a:gd name="connsiteY3" fmla="*/ 2 h 14099"/>
                  <a:gd name="connsiteX4" fmla="*/ 14097 w 14096"/>
                  <a:gd name="connsiteY4" fmla="*/ 7051 h 14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9">
                    <a:moveTo>
                      <a:pt x="14097" y="7051"/>
                    </a:moveTo>
                    <a:cubicBezTo>
                      <a:pt x="14097" y="10956"/>
                      <a:pt x="10954" y="14099"/>
                      <a:pt x="7048" y="14099"/>
                    </a:cubicBezTo>
                    <a:cubicBezTo>
                      <a:pt x="3143" y="14099"/>
                      <a:pt x="0" y="10956"/>
                      <a:pt x="0" y="7051"/>
                    </a:cubicBezTo>
                    <a:cubicBezTo>
                      <a:pt x="0" y="3145"/>
                      <a:pt x="3143" y="2"/>
                      <a:pt x="7048" y="2"/>
                    </a:cubicBezTo>
                    <a:cubicBezTo>
                      <a:pt x="10858" y="-93"/>
                      <a:pt x="14097" y="3145"/>
                      <a:pt x="14097" y="705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4" name="Freeform: Shape 203">
                <a:extLst>
                  <a:ext uri="{FF2B5EF4-FFF2-40B4-BE49-F238E27FC236}">
                    <a16:creationId xmlns:a16="http://schemas.microsoft.com/office/drawing/2014/main" xmlns="" id="{7FFEB6B5-C11C-4B5F-BCC4-C86C5659E66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>
              <a:xfrm>
                <a:off x="6444424" y="3777424"/>
                <a:ext cx="14096" cy="14096"/>
              </a:xfrm>
              <a:custGeom>
                <a:avLst/>
                <a:gdLst>
                  <a:gd name="connsiteX0" fmla="*/ 14097 w 14096"/>
                  <a:gd name="connsiteY0" fmla="*/ 7048 h 14096"/>
                  <a:gd name="connsiteX1" fmla="*/ 7048 w 14096"/>
                  <a:gd name="connsiteY1" fmla="*/ 14097 h 14096"/>
                  <a:gd name="connsiteX2" fmla="*/ 0 w 14096"/>
                  <a:gd name="connsiteY2" fmla="*/ 7048 h 14096"/>
                  <a:gd name="connsiteX3" fmla="*/ 7048 w 14096"/>
                  <a:gd name="connsiteY3" fmla="*/ 0 h 14096"/>
                  <a:gd name="connsiteX4" fmla="*/ 14097 w 14096"/>
                  <a:gd name="connsiteY4" fmla="*/ 7048 h 140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6" h="14096">
                    <a:moveTo>
                      <a:pt x="14097" y="7048"/>
                    </a:moveTo>
                    <a:cubicBezTo>
                      <a:pt x="14097" y="10941"/>
                      <a:pt x="10941" y="14097"/>
                      <a:pt x="7048" y="14097"/>
                    </a:cubicBezTo>
                    <a:cubicBezTo>
                      <a:pt x="3156" y="14097"/>
                      <a:pt x="0" y="10941"/>
                      <a:pt x="0" y="7048"/>
                    </a:cubicBezTo>
                    <a:cubicBezTo>
                      <a:pt x="0" y="3156"/>
                      <a:pt x="3156" y="0"/>
                      <a:pt x="7048" y="0"/>
                    </a:cubicBezTo>
                    <a:cubicBezTo>
                      <a:pt x="10941" y="0"/>
                      <a:pt x="14097" y="3156"/>
                      <a:pt x="14097" y="704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2446438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5" descr="Obraz zawierający wewnątrz, osoba, mężczyzna, monitor&#10;&#10;Opis wygenerowany automatycznie">
            <a:extLst>
              <a:ext uri="{FF2B5EF4-FFF2-40B4-BE49-F238E27FC236}">
                <a16:creationId xmlns:a16="http://schemas.microsoft.com/office/drawing/2014/main" xmlns="" id="{3826209C-FD18-4D08-89BB-C7A1999B8B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367340" y="984983"/>
            <a:ext cx="4683124" cy="4683124"/>
          </a:xfrm>
        </p:spPr>
      </p:pic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82817E74-D586-4945-9967-DC78720BE4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90942" y="1363784"/>
            <a:ext cx="4440237" cy="582404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pl-PL" dirty="0">
                <a:ea typeface="+mn-lt"/>
                <a:cs typeface="+mn-lt"/>
              </a:rPr>
              <a:t>W czasie okupacji brał udział w konspiracyjnych formacjach harcerskich, początkowo w małym sabotażu, potem w Grupach Szturmowych, wreszcie razem z Krzysztofem Kamilem Baczyńskim w plutonie „Alek”, później „SAD” batalionu Zośka. Uczestniczył w akcjach „</a:t>
            </a:r>
            <a:r>
              <a:rPr lang="pl-PL" dirty="0" err="1">
                <a:ea typeface="+mn-lt"/>
                <a:cs typeface="+mn-lt"/>
              </a:rPr>
              <a:t>Sieczychy</a:t>
            </a:r>
            <a:r>
              <a:rPr lang="pl-PL" dirty="0">
                <a:ea typeface="+mn-lt"/>
                <a:cs typeface="+mn-lt"/>
              </a:rPr>
              <a:t>” pod Celestynowem, Urlami.</a:t>
            </a:r>
            <a:endParaRPr lang="pl-PL" dirty="0">
              <a:ea typeface="Source Sans Pro"/>
            </a:endParaRPr>
          </a:p>
          <a:p>
            <a:pPr algn="ctr"/>
            <a:r>
              <a:rPr lang="pl-PL" dirty="0">
                <a:ea typeface="+mn-lt"/>
                <a:cs typeface="+mn-lt"/>
              </a:rPr>
              <a:t>Ciężko ranny – postrzał w kręgosłup – drugiego dnia powstania warszawskiego w czasie przedzierania się z transportem broni z dolnego Mokotowa na plac Zawiszy. Sparaliżowany, po kapitulacji powstania został ewakuowany z miasta. Przeżył dzięki lekarzom, którzy wystawili mu fałszywą kartę choroby, a następnie przewieźli do Pruszkowa. Odzyskał władzę w nogach i – jak sam mówił – uczył się chodzić, przemierzając górskie szlaki w okolicach Zakopanego, ale do końca życia utykał. Z Zakopanego trafił do Radomska, gdzie zdał maturę na samych piątkach.</a:t>
            </a:r>
            <a:endParaRPr lang="pl-PL" dirty="0">
              <a:ea typeface="Source Sans Pro"/>
            </a:endParaRPr>
          </a:p>
          <a:p>
            <a:endParaRPr lang="pl-PL" dirty="0">
              <a:ea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7723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2FA84D2-1098-41C0-A9F3-473CC52C6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4" y="398585"/>
            <a:ext cx="4303467" cy="1600200"/>
          </a:xfrm>
        </p:spPr>
        <p:txBody>
          <a:bodyPr/>
          <a:lstStyle/>
          <a:p>
            <a:r>
              <a:rPr lang="pl-PL" dirty="0">
                <a:ea typeface="Source Sans Pro"/>
              </a:rPr>
              <a:t>Studia i wykształcenie </a:t>
            </a:r>
            <a:endParaRPr lang="pl-PL" dirty="0"/>
          </a:p>
        </p:txBody>
      </p:sp>
      <p:pic>
        <p:nvPicPr>
          <p:cNvPr id="5" name="Obraz 5" descr="Obraz zawierający zewnętrzne, budynek, trawa, duży&#10;&#10;Opis wygenerowany automatycznie">
            <a:extLst>
              <a:ext uri="{FF2B5EF4-FFF2-40B4-BE49-F238E27FC236}">
                <a16:creationId xmlns:a16="http://schemas.microsoft.com/office/drawing/2014/main" xmlns="" id="{0C86C043-045B-4DCA-9630-C2F719EF80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78573" y="1705790"/>
            <a:ext cx="6172200" cy="3456432"/>
          </a:xfrm>
        </p:spPr>
      </p:pic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FBECCBEC-D545-4F94-BF01-417559F53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11400"/>
            <a:ext cx="3932237" cy="38115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pl-PL" dirty="0">
                <a:ea typeface="+mn-lt"/>
                <a:cs typeface="+mn-lt"/>
              </a:rPr>
              <a:t>Od 1946 studiował na Politechnice Łódzkiej, potem Warszawskiej. Dyplom mgr inż. uzyskał w marcu 1951. Prześladowany za działalność w AK i udział w powstaniu. W latach 1951–1954 pracował jako starszy konstruktor w ZWUE T-12 na Żeraniu w Warszawie, skonstruował nadajnik 2 kW NPK-2. Od 1955 był adiunktem w Instytucie Podstawowych Problemów Techniki PAN. Brał udział w konstrukcji pierwszych aparatów USG.</a:t>
            </a:r>
            <a:endParaRPr lang="pl-PL" dirty="0">
              <a:ea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0211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aphic 185">
            <a:extLst>
              <a:ext uri="{FF2B5EF4-FFF2-40B4-BE49-F238E27FC236}">
                <a16:creationId xmlns:a16="http://schemas.microsoft.com/office/drawing/2014/main" xmlns="" id="{8997F1B7-1EE7-4EA5-A5A4-866F9A810C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0999576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B5E13483-2FB6-4753-8402-06FDC3498E0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88F0DF22-F640-4002-B783-DF1C6A9473F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9C2787B8-7984-4332-B611-D3D3DE898F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5AF3646C-B3D7-4F57-8FD2-CD93CEB3921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C65FA7DA-93A0-43A4-834C-0F1BB9806A8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xmlns="" id="{104332FF-8349-42A5-B5C8-5EE3825CE2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xmlns="" id="{5A0118C5-4F8D-4CF4-BADD-53FEACC6C4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6CD8030-1670-41D2-A3B9-F7E4AA60E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6784" y="708732"/>
            <a:ext cx="5217172" cy="1158857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100"/>
              <a:t>Początek wynalazków</a:t>
            </a:r>
          </a:p>
        </p:txBody>
      </p:sp>
      <p:grpSp>
        <p:nvGrpSpPr>
          <p:cNvPr id="21" name="Graphic 38">
            <a:extLst>
              <a:ext uri="{FF2B5EF4-FFF2-40B4-BE49-F238E27FC236}">
                <a16:creationId xmlns:a16="http://schemas.microsoft.com/office/drawing/2014/main" xmlns="" id="{35C37387-FC74-4DFB-841A-B7688148CD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496583" y="795582"/>
            <a:ext cx="1910252" cy="709660"/>
            <a:chOff x="2267504" y="2540250"/>
            <a:chExt cx="1990951" cy="739640"/>
          </a:xfrm>
          <a:solidFill>
            <a:schemeClr val="tx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42D8A01F-F541-4FE1-9384-7A5B686AE9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7067F35E-69E0-4628-B498-7058AF51FB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5" name="Graphic 38">
            <a:extLst>
              <a:ext uri="{FF2B5EF4-FFF2-40B4-BE49-F238E27FC236}">
                <a16:creationId xmlns:a16="http://schemas.microsoft.com/office/drawing/2014/main" xmlns="" id="{CD0F749C-1D4C-430F-B946-6DAF4C3098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496583" y="795582"/>
            <a:ext cx="1910252" cy="709660"/>
            <a:chOff x="2267504" y="2540250"/>
            <a:chExt cx="1990951" cy="739640"/>
          </a:xfrm>
          <a:solidFill>
            <a:schemeClr val="tx1">
              <a:alpha val="60000"/>
            </a:schemeClr>
          </a:solidFill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2B331624-2D22-4B4E-A3E6-0D4F794932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1020173F-D274-41F7-8EF8-70D857D30E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9" name="Oval 28">
            <a:extLst>
              <a:ext uri="{FF2B5EF4-FFF2-40B4-BE49-F238E27FC236}">
                <a16:creationId xmlns:a16="http://schemas.microsoft.com/office/drawing/2014/main" xmlns="" id="{D9FE21DE-050D-4E27-A007-AAE4EF8427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39959" y="3491269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xmlns="" id="{77EF10EC-D135-4F55-A642-AFA283DD96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39959" y="3491269"/>
            <a:ext cx="365021" cy="365021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Obraz 5" descr="Obraz zawierający wewnątrz, stół, siedzi, biurko&#10;&#10;Opis wygenerowany automatycznie">
            <a:extLst>
              <a:ext uri="{FF2B5EF4-FFF2-40B4-BE49-F238E27FC236}">
                <a16:creationId xmlns:a16="http://schemas.microsoft.com/office/drawing/2014/main" xmlns="" id="{7D9D3326-FF74-4CCE-BE39-14ECA2BE7D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/>
          <a:srcRect t="10991" r="2" b="24559"/>
          <a:stretch/>
        </p:blipFill>
        <p:spPr>
          <a:xfrm>
            <a:off x="1526293" y="1545205"/>
            <a:ext cx="3545274" cy="3705794"/>
          </a:xfrm>
          <a:prstGeom prst="rect">
            <a:avLst/>
          </a:prstGeom>
        </p:spPr>
      </p:pic>
      <p:grpSp>
        <p:nvGrpSpPr>
          <p:cNvPr id="33" name="Graphic 4">
            <a:extLst>
              <a:ext uri="{FF2B5EF4-FFF2-40B4-BE49-F238E27FC236}">
                <a16:creationId xmlns:a16="http://schemas.microsoft.com/office/drawing/2014/main" xmlns="" id="{89D47E22-F192-4DEC-AE19-484993AE85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4109667" y="4637983"/>
            <a:ext cx="975169" cy="975171"/>
            <a:chOff x="5829300" y="3162300"/>
            <a:chExt cx="532256" cy="532257"/>
          </a:xfrm>
          <a:solidFill>
            <a:schemeClr val="tx1"/>
          </a:solidFill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xmlns="" id="{4D5B481D-50AE-46D4-9C2F-ADF882A447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7A9696D1-2645-4CDB-999E-2BCB171DD21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EF893A7D-6FAA-4ABA-8FBF-12AE8BB151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5E098AA5-8EA7-4B49-A943-13BDB06871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42B7441F-24D2-47F6-AEF3-0B16E0EBD2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F78C9959-A685-4BAF-98D3-38CEE7F615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065439F3-230A-42C1-985A-F3801AFDE8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3CA0CAF8-ABFC-4754-B816-1A982DB0453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xmlns="" id="{7197C506-00E2-4325-8F3D-B7A52BFADFE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xmlns="" id="{7C8AF387-37B3-40A6-BEB9-5F1D326DFC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xmlns="" id="{5861A354-F1B5-4CFC-8B29-36A08A6E9E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xmlns="" id="{C4239475-71DB-497A-B17E-B50BC0F125E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xmlns="" id="{8D9CF385-DC69-4555-8C67-BFB833B867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48" name="Graphic 4">
            <a:extLst>
              <a:ext uri="{FF2B5EF4-FFF2-40B4-BE49-F238E27FC236}">
                <a16:creationId xmlns:a16="http://schemas.microsoft.com/office/drawing/2014/main" xmlns="" id="{8546F01E-28C6-4D97-ACC0-50485CD546E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4109667" y="4637983"/>
            <a:ext cx="975169" cy="975171"/>
            <a:chOff x="5829300" y="3162300"/>
            <a:chExt cx="532256" cy="532257"/>
          </a:xfrm>
          <a:solidFill>
            <a:schemeClr val="tx1">
              <a:alpha val="60000"/>
            </a:schemeClr>
          </a:solidFill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xmlns="" id="{EB0908F7-1F79-4980-843B-7010EE8E8CB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xmlns="" id="{73653996-A332-4C70-839A-B246E0543A3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xmlns="" id="{99F15CE8-59C3-4EB5-9C7C-4BAAC5F7DCD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F61B38B2-7390-4304-A200-E656AE0896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xmlns="" id="{DA0DCEB4-FD1D-4E15-A000-1A9CB77DA3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xmlns="" id="{EDCE85A3-7077-4FEE-B140-C20B1A2305D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xmlns="" id="{C4748CC5-5652-4C4F-A5CE-41DA83838C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xmlns="" id="{047D79CB-5BE7-49A3-8C81-100690235CE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2F449AC0-C0F3-4D2F-9134-78DDFD1B2BA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xmlns="" id="{47A8DFB0-41C7-4703-BCC0-9022659112C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xmlns="" id="{B1A0CFB7-B9CE-4B04-92B5-FE295DFEB11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xmlns="" id="{E7344B6F-954A-49BE-B5E9-19A09DC6B6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xmlns="" id="{F263CDF5-777C-406D-B2B2-0FF351D11F0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83F4F562-41E3-40D7-8C47-8640A0BA29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56783" y="2109054"/>
            <a:ext cx="5217173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/>
              <a:t>W roku 1957 w Instytucie Podstawowych Problemów Techniki skonstruował lampową maszynę AAH, która na podstawie analizy harmonicznych Fouriera prognozowała pogodę. Dwa lata później powstał pierwszy na świcie tranzystorowy analizator równań różniczkowych AKAT-1, którego piękną obudowę zaprojektowano na warszawskiej Akademii Sztuk Pięknych.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/>
              <a:t>W roku 1960 Karpiński był jednym z sześciu laureatów ogólnoświatowego konkursu młodych talentów techniki UNESCO. W nagrodę wyjechał do USA, gdzie studiował m. in. na Harvardzie i w Massachusetts Institute of Technology.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6512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CDE796E-DFF8-4333-AD9D-9372DDB5B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86753"/>
            <a:ext cx="3932237" cy="1600200"/>
          </a:xfrm>
        </p:spPr>
        <p:txBody>
          <a:bodyPr>
            <a:normAutofit fontScale="90000"/>
          </a:bodyPr>
          <a:lstStyle/>
          <a:p>
            <a:r>
              <a:rPr lang="pl-PL" dirty="0">
                <a:ea typeface="Source Sans Pro"/>
              </a:rPr>
              <a:t>Powrót do kraju, praca nad pierwszym komputerem</a:t>
            </a:r>
            <a:endParaRPr lang="pl-PL" dirty="0"/>
          </a:p>
        </p:txBody>
      </p:sp>
      <p:pic>
        <p:nvPicPr>
          <p:cNvPr id="5" name="Obraz 5" descr="Obraz zawierający wewnątrz, siedzi, piekarnik, szafka&#10;&#10;Opis wygenerowany automatycznie">
            <a:extLst>
              <a:ext uri="{FF2B5EF4-FFF2-40B4-BE49-F238E27FC236}">
                <a16:creationId xmlns:a16="http://schemas.microsoft.com/office/drawing/2014/main" xmlns="" id="{104B5F9F-C651-4703-8D39-F73C3E897A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183188" y="1109662"/>
            <a:ext cx="6172200" cy="4629150"/>
          </a:xfrm>
        </p:spPr>
      </p:pic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AC4B5E3D-DEFB-4003-851E-66CDF1AAC5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47374"/>
            <a:ext cx="3932237" cy="535564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algn="ctr"/>
            <a:r>
              <a:rPr lang="pl-PL" dirty="0">
                <a:ea typeface="+mn-lt"/>
                <a:cs typeface="+mn-lt"/>
              </a:rPr>
              <a:t>Po powrocie do kraju skonstruował perceptron - sieć neuronową, która rozpoznawała otoczenie za pomocą kamery i potrafiła się uczyć. Był to drugi taki perceptron na świecie, opracowany mniej więcej wtedy, gdy nastoletni Wozniak zbudował swój pierwszy komputer.</a:t>
            </a:r>
            <a:endParaRPr lang="pl-PL">
              <a:ea typeface="Source Sans Pro"/>
            </a:endParaRPr>
          </a:p>
          <a:p>
            <a:pPr algn="ctr"/>
            <a:r>
              <a:rPr lang="pl-PL" dirty="0">
                <a:ea typeface="+mn-lt"/>
                <a:cs typeface="+mn-lt"/>
              </a:rPr>
              <a:t>Kolejnym dziełem Karpińskiego był skaner do analizy fotografii zderzeń cząstek elementarnych, wspomagany przez własnej konstrukcji komputer KAR-65. Był 30 razy tańszy i 2 razy szybszy niż produkowane wówczas w Polsce komputery ODRA - wykonywał 100 tysięcy operacji na sekundę.</a:t>
            </a:r>
            <a:endParaRPr lang="pl-PL">
              <a:ea typeface="Source Sans Pro"/>
            </a:endParaRPr>
          </a:p>
          <a:p>
            <a:pPr algn="ctr"/>
            <a:r>
              <a:rPr lang="pl-PL" dirty="0">
                <a:ea typeface="+mn-lt"/>
                <a:cs typeface="+mn-lt"/>
              </a:rPr>
              <a:t>Jednak prawdziwie rewolucyjny był K-202 i sama koncepcja minikomputera - zdefiniowanego przez Karpińskiego jako mała, lecz w pełni funkcjonalna maszyna kosztująca poniżej 10 tys. dolarów. W latach 60. XX wieku komputery były wielkimi, coraz mocniejszymi maszynami, wymagającymi specjalnych klimatyzowanych pomieszczeń i zużywającymi mnóstwo energii.</a:t>
            </a:r>
            <a:endParaRPr lang="pl-PL">
              <a:ea typeface="Source Sans Pro"/>
            </a:endParaRPr>
          </a:p>
          <a:p>
            <a:r>
              <a:rPr lang="en-US" dirty="0"/>
              <a:t/>
            </a:r>
            <a:br>
              <a:rPr lang="en-US" dirty="0"/>
            </a:br>
            <a:endParaRPr lang="en-US">
              <a:ea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5253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aphic 185">
            <a:extLst>
              <a:ext uri="{FF2B5EF4-FFF2-40B4-BE49-F238E27FC236}">
                <a16:creationId xmlns:a16="http://schemas.microsoft.com/office/drawing/2014/main" xmlns="" id="{8997F1B7-1EE7-4EA5-A5A4-866F9A810C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0999576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B5E13483-2FB6-4753-8402-06FDC3498E0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88F0DF22-F640-4002-B783-DF1C6A9473F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9C2787B8-7984-4332-B611-D3D3DE898F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5AF3646C-B3D7-4F57-8FD2-CD93CEB3921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C65FA7DA-93A0-43A4-834C-0F1BB9806A8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xmlns="" id="{104332FF-8349-42A5-B5C8-5EE3825CE2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xmlns="" id="{5A0118C5-4F8D-4CF4-BADD-53FEACC6C4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1" name="Oval 20">
            <a:extLst>
              <a:ext uri="{FF2B5EF4-FFF2-40B4-BE49-F238E27FC236}">
                <a16:creationId xmlns:a16="http://schemas.microsoft.com/office/drawing/2014/main" xmlns="" id="{EAED1919-54A1-41C9-B30B-A3FF3F58E3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026220" y="98104"/>
            <a:ext cx="4288094" cy="4288094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az 5" descr="Obraz zawierający zewnętrzne, budynek, kwiat, siedzi&#10;&#10;Opis wygenerowany automatycznie">
            <a:extLst>
              <a:ext uri="{FF2B5EF4-FFF2-40B4-BE49-F238E27FC236}">
                <a16:creationId xmlns:a16="http://schemas.microsoft.com/office/drawing/2014/main" xmlns="" id="{6B53ACC4-4A2F-48F7-ACEF-8DAFA079B9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69471" y="1373870"/>
            <a:ext cx="2601592" cy="1736562"/>
          </a:xfrm>
          <a:prstGeom prst="rect">
            <a:avLst/>
          </a:prstGeom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C4751043-2EE3-4222-9979-8E61D93DA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41848" y="2813300"/>
            <a:ext cx="3757487" cy="3757487"/>
            <a:chOff x="1881974" y="1174396"/>
            <a:chExt cx="5290997" cy="5290997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xmlns="" id="{03FD8213-DB67-4E29-9615-984DB59917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881974" y="1174396"/>
              <a:ext cx="5290997" cy="5290997"/>
            </a:xfrm>
            <a:prstGeom prst="ellipse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xmlns="" id="{84EDB257-28CF-422F-AE6A-B99E3FE8117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881974" y="1174396"/>
              <a:ext cx="5290997" cy="5290997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 useBgFill="1">
        <p:nvSpPr>
          <p:cNvPr id="27" name="Oval 26">
            <a:extLst>
              <a:ext uri="{FF2B5EF4-FFF2-40B4-BE49-F238E27FC236}">
                <a16:creationId xmlns:a16="http://schemas.microsoft.com/office/drawing/2014/main" xmlns="" id="{FFFEB18F-F81F-4CED-BE64-EB888A77C3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04350" y="2762501"/>
            <a:ext cx="3744592" cy="3744592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2233BBF-A3CF-42F8-83D2-B2D530E40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404608"/>
            <a:ext cx="4001311" cy="266608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400"/>
              <a:t> Odznaczenia  </a:t>
            </a:r>
            <a:r>
              <a:rPr lang="en-US" sz="4400" dirty="0"/>
              <a:t>i </a:t>
            </a:r>
            <a:r>
              <a:rPr lang="en-US" sz="4400" dirty="0" err="1"/>
              <a:t>ostatnie</a:t>
            </a:r>
            <a:r>
              <a:rPr lang="en-US" sz="4400" dirty="0"/>
              <a:t> </a:t>
            </a:r>
            <a:r>
              <a:rPr lang="en-US" sz="4400" dirty="0" err="1"/>
              <a:t>dni</a:t>
            </a:r>
            <a:r>
              <a:rPr lang="en-US" sz="4400" dirty="0"/>
              <a:t> </a:t>
            </a:r>
            <a:r>
              <a:rPr lang="en-US" sz="4400" dirty="0" err="1"/>
              <a:t>życia</a:t>
            </a:r>
            <a:r>
              <a:rPr lang="en-US" sz="4400" dirty="0"/>
              <a:t> </a:t>
            </a:r>
          </a:p>
        </p:txBody>
      </p:sp>
      <p:grpSp>
        <p:nvGrpSpPr>
          <p:cNvPr id="29" name="Graphic 190">
            <a:extLst>
              <a:ext uri="{FF2B5EF4-FFF2-40B4-BE49-F238E27FC236}">
                <a16:creationId xmlns:a16="http://schemas.microsoft.com/office/drawing/2014/main" xmlns="" id="{00E015F5-1A99-4E40-BC3D-7707802996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693117" y="1193254"/>
            <a:ext cx="1291642" cy="429215"/>
            <a:chOff x="2504802" y="1755501"/>
            <a:chExt cx="1598829" cy="531293"/>
          </a:xfrm>
          <a:solidFill>
            <a:schemeClr val="tx1"/>
          </a:solidFill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3FE6F571-2BB7-46DA-A3D9-B32ADDC16AF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A905CC16-753C-4B9F-B3E2-C456795AED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3" name="Graphic 4">
            <a:extLst>
              <a:ext uri="{FF2B5EF4-FFF2-40B4-BE49-F238E27FC236}">
                <a16:creationId xmlns:a16="http://schemas.microsoft.com/office/drawing/2014/main" xmlns="" id="{5468B3A9-705E-43C3-A742-0619B0D8F2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tx1"/>
          </a:solidFill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xmlns="" id="{29D439AD-5D67-497C-B831-D17FC3E592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23F54BF2-C71C-45C5-9408-3B5E011B0FE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2BBABE17-DB56-44AB-934B-63C07C79F0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CB483D20-A128-4076-AF54-88646172B8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E5EFA818-FDDA-49E9-B11F-E9DC1854A9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EA1F8728-F8F7-4828-A718-A15E7663EAB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8DA1F73F-AA1D-41D7-BAAB-292FD94A3E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D9441DEA-C85E-4B9C-A48D-8437854C4C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xmlns="" id="{15EBAA20-1368-4495-8D7C-820FAD8ECF8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xmlns="" id="{0FB92591-626C-4D2B-A3E6-EC8742D67B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xmlns="" id="{D392448D-513F-4528-9D8D-A151982041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xmlns="" id="{61946BAE-1546-4EA4-A108-A799BF5D2C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xmlns="" id="{42A8EC93-6A35-4D37-A8CB-59362BF8750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xmlns="" id="{AFC3ECA2-E914-4D83-ABF9-B9FFD96E92B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xmlns="" id="{712B1108-9AAC-4F10-A64F-0D6963E518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xmlns="" id="{284CDA0C-B2AB-4791-83B1-C053C061D6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xmlns="" id="{F857BF6B-E0CA-49C0-8827-B44CE8B928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xmlns="" id="{6D7B06A7-ADDF-4F27-B11F-08422FC180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E8B0DA6C-71D7-4FCB-AE4C-035E0ADB50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xmlns="" id="{EB078173-ADFB-480D-91A4-4D71C010988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xmlns="" id="{AAA4027A-C97B-4C9A-B04C-EBE2112200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xmlns="" id="{C06DA92D-C6D0-4C7D-98CF-D9576912EB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xmlns="" id="{D6601653-3941-4C9B-BD39-62EECE23AE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2BC4A394-4FFE-4BFE-9A59-2B624E0711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xmlns="" id="{EB4EABA5-FDCF-4F6F-8FF1-6FDFF50580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xmlns="" id="{10F3C940-2320-488A-B24C-AB0A4FB539B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xmlns="" id="{F525BA82-37D8-47ED-AFF6-AE57124A4E7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xmlns="" id="{C2D78955-C80F-4DA3-83AA-D28A5A6FAD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xmlns="" id="{BC23DAAC-7C06-4012-8CBB-8E3126B68B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xmlns="" id="{60D19F80-DC80-49EC-8EDD-7889092C181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xmlns="" id="{11F50BB3-EA39-4693-BAE1-1101EF0A41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xmlns="" id="{00EFD45B-69A8-47F6-A5BF-779F7EB49F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xmlns="" id="{9E53C464-7272-4EBC-830B-CB29A969886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xmlns="" id="{B6BF10CE-C2AD-487A-9402-8D5C746ECF0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xmlns="" id="{1064C7FE-F8EB-47EF-97FA-348A520599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xmlns="" id="{A991C553-06A1-4F26-BBBC-80F7E11E7A3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xmlns="" id="{BCE9C081-2191-4C84-956E-F106BB015C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xmlns="" id="{292F6F03-BC34-40C6-8F17-7A169CD72FE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xmlns="" id="{A5101B80-7351-4F0F-AB7D-3E40B4D266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xmlns="" id="{0570EE1D-95AC-4660-8E96-7C8A36FEB6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xmlns="" id="{385D9A56-2D15-4E0A-B981-E168F09064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xmlns="" id="{28D0BA2F-9273-4EAA-AD17-C4EFE11403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xmlns="" id="{512CC54E-7976-4DC9-984C-45C2A23A72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xmlns="" id="{C8A3FC72-9FF9-41F6-97E0-45A0FEE946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xmlns="" id="{48918C16-C9B6-40D5-93A0-DB547B644A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xmlns="" id="{A05612C6-4858-4854-A3D3-90CF1E1C755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xmlns="" id="{A8E88D77-C726-4008-849C-DA7361F885D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xmlns="" id="{24CFE7CA-C955-4365-90C3-6272CB9A3C5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xmlns="" id="{38B43FC8-B81C-490A-A346-4C6235DA8A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xmlns="" id="{214D0221-0C97-4C71-B535-7506956EF8B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xmlns="" id="{ED0C44EA-BD25-49A3-9EB8-9D8DED7C19D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xmlns="" id="{A3C9CCF2-15CC-4F7D-87F5-7FFEBAC9C2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xmlns="" id="{8AA321D8-1D2C-472C-A2DB-EBB74498DD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xmlns="" id="{724680C1-4BB5-45DB-A558-82514418CF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xmlns="" id="{C94F4CEF-82DD-4CFB-8EE3-4AB115F6A0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xmlns="" id="{4F186C9C-C620-4426-A674-E40F808F668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xmlns="" id="{8929942C-BA3F-40EF-94DD-4A5C22C5B7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xmlns="" id="{D234974B-3555-465B-95A7-1C63CE7386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xmlns="" id="{0E38F9FD-48AC-4C3E-9E75-D1C0B555E0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xmlns="" id="{3AA72E26-5C3D-4231-9042-E00AE43E80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xmlns="" id="{6684433D-3C9E-4C19-A801-D51CF3064F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xmlns="" id="{DADB0C3D-A021-4F40-93B3-76B61334FD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xmlns="" id="{41781C18-F408-401D-8A86-99FFBB98956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xmlns="" id="{9D958D9F-E4B0-48B1-ADA4-3053AFB5D9C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xmlns="" id="{43EFCD46-F0FB-499C-81B9-3508FE5C8C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xmlns="" id="{2B6A130F-CB85-4BDA-8DDF-8DAAB2F7D0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xmlns="" id="{9359DA40-CA94-4B1F-9BE6-C800BEEC776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xmlns="" id="{73304FCD-8DAD-4BC8-A16E-84DDCA07FF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xmlns="" id="{BCB4864C-8F67-4BE7-89CC-664EA25EC5F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xmlns="" id="{845F543D-67FC-4640-A2A1-69DA6D05286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xmlns="" id="{DBDB2A9C-60E5-4F7E-BA2B-4DD1595FB9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xmlns="" id="{72B10DA2-D88E-4952-BDB5-102E61B4B2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xmlns="" id="{AC5F5BED-3698-4F52-9977-D8CA2DC031B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xmlns="" id="{E19CCEBC-AD20-45B2-A751-42B40BB31CC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xmlns="" id="{3A978AD9-9A35-4B89-B3BC-61E54AD9EBF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xmlns="" id="{77D8C808-AFC9-42DD-B253-0048903791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xmlns="" id="{EECD0BF1-7C64-407E-8306-4C447B1D328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xmlns="" id="{953B0F94-AC35-4CB2-878D-1DC7D68BE9A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xmlns="" id="{08EA50C2-BB5F-4368-AA91-67B207C1AB3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xmlns="" id="{DE45A7FE-0A45-45F6-8417-EBDA5A12D83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xmlns="" id="{DA8B8DC8-F88C-432E-A8C2-8D13FE874F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xmlns="" id="{D02C5430-233D-49F7-B852-181D2B2F61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xmlns="" id="{76DB286F-9E15-441C-8697-57007B76C1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xmlns="" id="{534DC0EE-15B7-44AE-A7DC-8B5E22688A1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xmlns="" id="{4FBE9900-F640-4248-9C4C-EDBE5E00AF6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xmlns="" id="{37FF04AF-F86B-49F8-AAB5-DA696591A1F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xmlns="" id="{710DCFEA-4572-47A3-A6BE-7B21F5758C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xmlns="" id="{BA42ED8E-CCC8-478F-9EF4-625B633071E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xmlns="" id="{146DF8F4-DF09-4E6C-887F-C9269E56A5F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xmlns="" id="{7FF3916E-5C82-4956-A88B-81BFAC91B85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xmlns="" id="{7E5CF7AE-ED45-4AB5-9AEB-56FC964BFA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xmlns="" id="{7CFB132C-BEB1-4897-B1A4-97422811F6B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xmlns="" id="{4EE49F21-E336-41BC-8256-85A9AB597F3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xmlns="" id="{C62510EE-BDCD-4393-9AD7-2D0C9A722D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xmlns="" id="{2420F94B-4F00-4C6C-97E3-BA5B5E6871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xmlns="" id="{E712560A-A110-4132-85D5-21BBBFA8C8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xmlns="" id="{D1E3102B-23D5-43AE-A67D-583AAA52BA2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xmlns="" id="{9D5ABE4E-EB80-423C-BBCE-9C1B77D9B0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xmlns="" id="{BEB8CCC5-38F5-4892-A00B-14B645BBDF5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xmlns="" id="{8860175F-F7D5-4464-AD61-5B435528FE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xmlns="" id="{E28C20B0-98AA-4A5B-8CE1-236A3F6CAAC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xmlns="" id="{8A56719F-13F0-4B75-8C04-DAACD8FD868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xmlns="" id="{B30555DA-285C-4859-83DE-B16FF6DB13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xmlns="" id="{67AF00E9-C8D6-41C4-9703-5468F51639D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xmlns="" id="{D07F88BD-A2E8-4F25-BB43-9372C6C9F3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xmlns="" id="{DFAE35DA-8283-4F4B-8C00-FF8EFE39B3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xmlns="" id="{4340DEBE-A255-48E2-B7B2-AE881651CE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xmlns="" id="{FE968FB9-507A-4F2E-B346-15995081B1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xmlns="" id="{4DA99BD8-9C2B-46BF-AA27-ED405540D1A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xmlns="" id="{50C84F67-D2C2-48DF-8537-DF99C60240A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xmlns="" id="{F5CAEB9A-26A6-4FBF-916B-19FC9B0BFCD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xmlns="" id="{E4DEDE1B-4819-4E4B-849E-330D7DF56C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xmlns="" id="{C441B73E-F19C-4313-8F46-F600603B360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xmlns="" id="{014FE805-EF51-4859-A6DF-CF75F9A0F5D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xmlns="" id="{624CF2A5-BD9E-4570-8560-063BC70F26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xmlns="" id="{6BEC415C-7946-43B2-9AC8-348B6B5CD0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xmlns="" id="{1B615AD5-3365-43D4-8E16-377A2A2F978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xmlns="" id="{9D184DFD-DD33-491E-90FF-6E4ECA2668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xmlns="" id="{31B62FE1-0262-4B09-ABEA-8AA010137D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xmlns="" id="{20C539C6-FAA9-4EBE-93D9-1F946E1449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xmlns="" id="{8C6EF3FF-09E5-4099-A49B-CA364A6E837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xmlns="" id="{B3C5E06F-8F1E-4771-AAE4-B34B1D6A3D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xmlns="" id="{538D5AE9-76CC-4AE4-B026-656EDCB01B8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xmlns="" id="{30F1A9B9-52AB-4527-BD4A-1802F7C9602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xmlns="" id="{46A57D78-C020-4EEF-971D-0C8802889AA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xmlns="" id="{7666D7A3-5ABF-4EDE-A0C5-F2099B2D868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xmlns="" id="{13BC460A-E0FF-4658-A2FD-A3AF4D51DF4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xmlns="" id="{26467CC2-3AB3-4D37-8323-385B7399F7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xmlns="" id="{563A1F58-33CE-4EDF-B902-3F43F69DA2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xmlns="" id="{DDCFAB2F-7E88-4A57-999A-2506A1FE71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xmlns="" id="{571BEB66-3787-441F-BB54-80C05C6F130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xmlns="" id="{641DC095-611E-4979-8664-6C0EB878FC1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xmlns="" id="{210B9ECF-D859-4919-A9D6-3208548F00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xmlns="" id="{4FBC31D4-7E98-452C-8A87-822DE0432C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xmlns="" id="{E302346C-F328-435B-87ED-447C6F8542C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xmlns="" id="{B94F507E-9E94-432E-AE8A-A6CB2C5D05C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xmlns="" id="{1FFAC4F0-FD7F-4943-B60E-E276F8B23F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xmlns="" id="{A8A5D871-92FD-43C3-BF94-0B524FA7D3F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xmlns="" id="{6A79A241-1665-453E-ADD4-18892D4F856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xmlns="" id="{81EABE18-4189-4E07-93C9-9B76673E3EE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xmlns="" id="{B658A0EE-6F09-4EF7-B5E7-F23A556BDA8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xmlns="" id="{15EB019C-C95B-4DE3-BD17-DC20F8007A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xmlns="" id="{2948B3ED-79C1-47C8-B712-0BFB5536C37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xmlns="" id="{13387DB9-900B-422D-90F7-C5C7EB5D59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xmlns="" id="{48FDCCF3-E6D6-4CD0-9D47-02FE785C7A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xmlns="" id="{BC14E8F6-33F6-47CE-9A24-EA71D714969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xmlns="" id="{F78CC38F-63FC-4552-B17B-8D79D3C8F8F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xmlns="" id="{89042823-A002-49CE-B03D-ED1291DC13C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xmlns="" id="{96EFC6CE-198B-489B-B1EE-72CE842628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xmlns="" id="{49FEA23D-54D9-45D7-9325-1E2F638C9C1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xmlns="" id="{2DB04EE3-370F-49CE-BCFE-C2999C3CF28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xmlns="" id="{8BCBCC34-797D-41A8-8AD1-7E03E1BBFFA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xmlns="" id="{AFF5C1F8-0EDE-4835-89E6-1FCB2EA395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xmlns="" id="{6171D504-6300-457C-AFCC-064DBB3FCCA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xmlns="" id="{62ACE739-C8C4-4495-B04C-C3AFC44811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xmlns="" id="{3F4771CD-CDCA-4FFE-8EF5-E42D1781E7E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xmlns="" id="{A10C0BFE-A8F9-4E21-9DFD-37A4D26C62C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xmlns="" id="{4D8D4EF9-4EF7-4538-A4AE-439F9335EA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xmlns="" id="{7E0500AB-5662-43B9-95C2-2EC80CC54F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xmlns="" id="{984021AD-A6A2-4CDA-A953-72FBA7598B9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xmlns="" id="{FD1FBF47-CAC8-4385-9DC7-C9BB6167EA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xmlns="" id="{FBAEE482-005F-4288-8D66-09EA246C45E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xmlns="" id="{2C5DCF49-33DE-4AFF-818E-42F59F28040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xmlns="" id="{866903F3-208B-46D5-925B-254DC742914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xmlns="" id="{2550D219-E342-4A38-BB89-575C1EE7AA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xmlns="" id="{5B5485FC-95D0-4660-9594-2C9BD3B776F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xmlns="" id="{2EA358DA-C7E8-4DF8-B7D6-CC58295655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xmlns="" id="{7990E8BB-4369-4845-8436-A6F3FE1D11A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xmlns="" id="{D6C050C5-1951-434B-A7FE-D271E73F82A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A8E3CD30-9686-4F0B-98C0-AEF140AFE7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77270" y="1130846"/>
            <a:ext cx="4974771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/>
              <a:t>Jacek Karpiński został trzykrotnie odznaczony Krzyżem Walecznych, w roku 2009 otrzymał Krzyż Oficerski Orderu Odrodzenia Polski, a pośmiertnie, w roku 2010 Krzyż Komandorski Orderu Odrodzenia Polski. Zmarł 21 lutego 2010 we Wrocławiu, w wieku 83 lat. Spoczywa w grobie rodzinnym na cmentarzu ewangelicko-reformowanym w Warszawie. Jego dzieła - AKAT-1, Perceptron, KAR-65 i K-202 znajdują się w zbiorach warszawskiego Muzeum Techniki.</a:t>
            </a:r>
          </a:p>
        </p:txBody>
      </p:sp>
    </p:spTree>
    <p:extLst>
      <p:ext uri="{BB962C8B-B14F-4D97-AF65-F5344CB8AC3E}">
        <p14:creationId xmlns:p14="http://schemas.microsoft.com/office/powerpoint/2010/main" xmlns="" val="2618778794"/>
      </p:ext>
    </p:extLst>
  </p:cSld>
  <p:clrMapOvr>
    <a:masterClrMapping/>
  </p:clrMapOvr>
</p:sld>
</file>

<file path=ppt/theme/theme1.xml><?xml version="1.0" encoding="utf-8"?>
<a:theme xmlns:a="http://schemas.openxmlformats.org/drawingml/2006/main" name="FunkyShapesDarkVTI">
  <a:themeElements>
    <a:clrScheme name="Custom 4">
      <a:dk1>
        <a:srgbClr val="FFFFFF"/>
      </a:dk1>
      <a:lt1>
        <a:srgbClr val="000000"/>
      </a:lt1>
      <a:dk2>
        <a:srgbClr val="F3FFF8"/>
      </a:dk2>
      <a:lt2>
        <a:srgbClr val="2D2D2D"/>
      </a:lt2>
      <a:accent1>
        <a:srgbClr val="FF80BD"/>
      </a:accent1>
      <a:accent2>
        <a:srgbClr val="1EB9D3"/>
      </a:accent2>
      <a:accent3>
        <a:srgbClr val="21C46B"/>
      </a:accent3>
      <a:accent4>
        <a:srgbClr val="EA9600"/>
      </a:accent4>
      <a:accent5>
        <a:srgbClr val="F43B56"/>
      </a:accent5>
      <a:accent6>
        <a:srgbClr val="4B56E8"/>
      </a:accent6>
      <a:hlink>
        <a:srgbClr val="8F61FF"/>
      </a:hlink>
      <a:folHlink>
        <a:srgbClr val="F900A0"/>
      </a:folHlink>
    </a:clrScheme>
    <a:fontScheme name="Source Sans Pro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unkyShapesDarkVTI" id="{84637DF0-7D2D-4F20-816C-4D6C45F3FAF2}" vid="{0EF594EE-C33F-480F-80E7-D4F74C1C30E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</Words>
  <Application>Microsoft Office PowerPoint</Application>
  <PresentationFormat>Niestandardowy</PresentationFormat>
  <Paragraphs>18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FunkyShapesDarkVTI</vt:lpstr>
      <vt:lpstr>Jacek Karpiński</vt:lpstr>
      <vt:lpstr>Informacje ogólne </vt:lpstr>
      <vt:lpstr>Slajd 3</vt:lpstr>
      <vt:lpstr>Studia i wykształcenie </vt:lpstr>
      <vt:lpstr>Początek wynalazków</vt:lpstr>
      <vt:lpstr>Powrót do kraju, praca nad pierwszym komputerem</vt:lpstr>
      <vt:lpstr> Odznaczenia  i ostatnie dni życia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Marta</dc:creator>
  <cp:lastModifiedBy>Marta</cp:lastModifiedBy>
  <cp:revision>75</cp:revision>
  <dcterms:created xsi:type="dcterms:W3CDTF">2020-12-16T10:35:20Z</dcterms:created>
  <dcterms:modified xsi:type="dcterms:W3CDTF">2021-01-19T13:06:58Z</dcterms:modified>
</cp:coreProperties>
</file>