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7"/>
  </p:notesMasterIdLst>
  <p:handoutMasterIdLst>
    <p:handoutMasterId r:id="rId18"/>
  </p:handoutMasterIdLst>
  <p:sldIdLst>
    <p:sldId id="267" r:id="rId5"/>
    <p:sldId id="283" r:id="rId6"/>
    <p:sldId id="284" r:id="rId7"/>
    <p:sldId id="285" r:id="rId8"/>
    <p:sldId id="286" r:id="rId9"/>
    <p:sldId id="288" r:id="rId10"/>
    <p:sldId id="287" r:id="rId11"/>
    <p:sldId id="290" r:id="rId12"/>
    <p:sldId id="291" r:id="rId13"/>
    <p:sldId id="281" r:id="rId14"/>
    <p:sldId id="293" r:id="rId15"/>
    <p:sldId id="292" r:id="rId16"/>
  </p:sldIdLst>
  <p:sldSz cx="12188825"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kcja domyślna" id="{758315C3-055D-44B9-A930-46FA379A5D41}">
          <p14:sldIdLst>
            <p14:sldId id="267"/>
            <p14:sldId id="283"/>
            <p14:sldId id="284"/>
            <p14:sldId id="285"/>
            <p14:sldId id="286"/>
            <p14:sldId id="288"/>
            <p14:sldId id="287"/>
            <p14:sldId id="290"/>
            <p14:sldId id="291"/>
            <p14:sldId id="281"/>
            <p14:sldId id="293"/>
            <p14:sldId id="292"/>
          </p14:sldIdLst>
        </p14:section>
      </p14:sectionLst>
    </p:ex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99" autoAdjust="0"/>
  </p:normalViewPr>
  <p:slideViewPr>
    <p:cSldViewPr>
      <p:cViewPr varScale="1">
        <p:scale>
          <a:sx n="73" d="100"/>
          <a:sy n="73" d="100"/>
        </p:scale>
        <p:origin x="-582" y="-102"/>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3" csCatId="colorful" phldr="1"/>
      <dgm:spPr/>
      <dgm:t>
        <a:bodyPr rtlCol="0"/>
        <a:lstStyle/>
        <a:p>
          <a:pPr rtl="0"/>
          <a:endParaRPr lang="en-US"/>
        </a:p>
      </dgm:t>
    </dgm:pt>
    <dgm:pt modelId="{4DF9FE7B-F642-4898-A360-D4E3814E1A3D}">
      <dgm:prSet phldrT="[Text]"/>
      <dgm:spPr/>
      <dgm:t>
        <a:bodyPr/>
        <a:lstStyle/>
        <a:p>
          <a:r>
            <a:rPr lang="pl-PL" b="0" i="0" u="none" dirty="0"/>
            <a:t>Przedsiębiorca-filantrop?</a:t>
          </a:r>
          <a:endParaRPr lang="en-US" dirty="0"/>
        </a:p>
      </dgm:t>
    </dgm:pt>
    <dgm:pt modelId="{1C10F06D-860A-4604-A7AD-02E614FE3976}" type="parTrans" cxnId="{EBD8BE8D-6018-43E2-B081-034BB5656EB6}">
      <dgm:prSet/>
      <dgm:spPr/>
      <dgm:t>
        <a:bodyPr rtlCol="0"/>
        <a:lstStyle/>
        <a:p>
          <a:pPr rtl="0"/>
          <a:endParaRPr lang="en-US"/>
        </a:p>
      </dgm:t>
    </dgm:pt>
    <dgm:pt modelId="{43C18EFF-81FC-4D70-8C6B-E95FF3730413}" type="sibTrans" cxnId="{EBD8BE8D-6018-43E2-B081-034BB5656EB6}">
      <dgm:prSet/>
      <dgm:spPr/>
      <dgm:t>
        <a:bodyPr rtlCol="0"/>
        <a:lstStyle/>
        <a:p>
          <a:pPr rtl="0"/>
          <a:endParaRPr lang="en-US"/>
        </a:p>
      </dgm:t>
    </dgm:pt>
    <dgm:pt modelId="{3929B1E1-4BC4-4C73-ABE8-27CEF96A3652}">
      <dgm:prSet phldrT="[Text]"/>
      <dgm:spPr/>
      <dgm:t>
        <a:bodyPr/>
        <a:lstStyle/>
        <a:p>
          <a:r>
            <a:rPr lang="pl-PL" b="0" i="0" u="none" dirty="0"/>
            <a:t>Działalność patriotyczna</a:t>
          </a:r>
          <a:endParaRPr lang="pl" dirty="0"/>
        </a:p>
      </dgm:t>
    </dgm:pt>
    <dgm:pt modelId="{F356CC76-9117-4B79-A270-BBBAFD3E9C79}" type="parTrans" cxnId="{1339090C-9A95-4C05-841C-FA3AF987601B}">
      <dgm:prSet/>
      <dgm:spPr/>
      <dgm:t>
        <a:bodyPr rtlCol="0"/>
        <a:lstStyle/>
        <a:p>
          <a:pPr rtl="0"/>
          <a:endParaRPr lang="en-US"/>
        </a:p>
      </dgm:t>
    </dgm:pt>
    <dgm:pt modelId="{19BA0C22-38BB-4E9F-89D5-0FF5FF9F12CE}" type="sibTrans" cxnId="{1339090C-9A95-4C05-841C-FA3AF987601B}">
      <dgm:prSet/>
      <dgm:spPr/>
      <dgm:t>
        <a:bodyPr rtlCol="0"/>
        <a:lstStyle/>
        <a:p>
          <a:pPr rtl="0"/>
          <a:endParaRPr lang="en-US"/>
        </a:p>
      </dgm:t>
    </dgm:pt>
    <dgm:pt modelId="{99E0600D-9954-43F4-8926-13B8777FAAA1}">
      <dgm:prSet phldrT="[Text]"/>
      <dgm:spPr/>
      <dgm:t>
        <a:bodyPr/>
        <a:lstStyle/>
        <a:p>
          <a:r>
            <a:rPr lang="pl-PL" b="0" i="0" u="none" dirty="0"/>
            <a:t>Przykładem na działalność narodowowyzwoleńczą Łukasiewicza była wykonywana przez niego rola agenta Centralizacji(zarządu) Towarzystwa Demokratycznego Polskiego. Organizacja ta w okresie od 1840 do około 1848 roku, planowała ogólnonarodowe powstanie ludowe, które miało objąć wszystkie zabory. Aktywny udział Ignacego w TDP zakończył się niestety w roku 1846, kiedy przyszły odkrywca został aresztowany przez służby austriackie. </a:t>
          </a:r>
          <a:endParaRPr lang="pl" dirty="0"/>
        </a:p>
      </dgm:t>
    </dgm:pt>
    <dgm:pt modelId="{BE23F476-2C5C-42ED-BF2B-CD5FC7ADDDF6}" type="parTrans" cxnId="{09FCCB9D-A30A-4326-970E-26252D39327F}">
      <dgm:prSet/>
      <dgm:spPr/>
      <dgm:t>
        <a:bodyPr rtlCol="0"/>
        <a:lstStyle/>
        <a:p>
          <a:pPr rtl="0"/>
          <a:endParaRPr lang="en-US"/>
        </a:p>
      </dgm:t>
    </dgm:pt>
    <dgm:pt modelId="{C44937DC-4907-4769-AA8B-1B3E7391D7B0}" type="sibTrans" cxnId="{09FCCB9D-A30A-4326-970E-26252D39327F}">
      <dgm:prSet/>
      <dgm:spPr/>
      <dgm:t>
        <a:bodyPr rtlCol="0"/>
        <a:lstStyle/>
        <a:p>
          <a:pPr rtl="0"/>
          <a:endParaRPr lang="en-US"/>
        </a:p>
      </dgm:t>
    </dgm:pt>
    <dgm:pt modelId="{60CDF8D0-D4FC-4467-A51E-79C5A58B0B2C}">
      <dgm:prSet phldrT="[Text]"/>
      <dgm:spPr/>
      <dgm:t>
        <a:bodyPr/>
        <a:lstStyle/>
        <a:p>
          <a:r>
            <a:rPr lang="pl-PL" b="0" i="0" u="none" dirty="0"/>
            <a:t>Zaangażowanie w pomoc robotnikom</a:t>
          </a:r>
          <a:endParaRPr lang="pl" dirty="0"/>
        </a:p>
      </dgm:t>
    </dgm:pt>
    <dgm:pt modelId="{E12A269F-AB82-486A-9077-80F2BBBE48C2}" type="parTrans" cxnId="{2BA65DEC-E719-4ED3-8135-48349D42DD04}">
      <dgm:prSet/>
      <dgm:spPr/>
      <dgm:t>
        <a:bodyPr rtlCol="0"/>
        <a:lstStyle/>
        <a:p>
          <a:pPr rtl="0"/>
          <a:endParaRPr lang="en-US"/>
        </a:p>
      </dgm:t>
    </dgm:pt>
    <dgm:pt modelId="{3F7FD59D-A716-4310-A89A-AB6F740D9FFF}" type="sibTrans" cxnId="{2BA65DEC-E719-4ED3-8135-48349D42DD04}">
      <dgm:prSet/>
      <dgm:spPr/>
      <dgm:t>
        <a:bodyPr rtlCol="0"/>
        <a:lstStyle/>
        <a:p>
          <a:pPr rtl="0"/>
          <a:endParaRPr lang="en-US"/>
        </a:p>
      </dgm:t>
    </dgm:pt>
    <dgm:pt modelId="{50629C12-7464-4473-ADEF-1A284F8A9957}">
      <dgm:prSet phldrT="[Text]"/>
      <dgm:spPr/>
      <dgm:t>
        <a:bodyPr/>
        <a:lstStyle/>
        <a:p>
          <a:r>
            <a:rPr lang="pl-PL" b="0" i="0" u="none" dirty="0"/>
            <a:t>Nie należy pomijać także stosunku Łukasiewicza do pracujących dla niego robotników, którzy ze względu na jego troskę i dobroduszność nazywali go “ojcem Ignacym”. Niewątpliwie pionierskim i nowatorskim posunięciem było m.in. założenie pierwszej w Galicji, robotniczej kasy, która gwarantowała  jego pracownikom bezpłatną opiekę zdrowotną i swobodny dostęp do leków.</a:t>
          </a:r>
          <a:endParaRPr lang="pl" dirty="0"/>
        </a:p>
      </dgm:t>
    </dgm:pt>
    <dgm:pt modelId="{9D1CB46C-0CFA-4B27-9224-267431FBD094}" type="parTrans" cxnId="{1D32FCC9-657C-4348-9C0D-52115D559FEB}">
      <dgm:prSet/>
      <dgm:spPr/>
      <dgm:t>
        <a:bodyPr rtlCol="0"/>
        <a:lstStyle/>
        <a:p>
          <a:pPr rtl="0"/>
          <a:endParaRPr lang="en-US"/>
        </a:p>
      </dgm:t>
    </dgm:pt>
    <dgm:pt modelId="{4576BCC5-0598-4332-A2E7-87AC3ADD4EB8}" type="sibTrans" cxnId="{1D32FCC9-657C-4348-9C0D-52115D559FEB}">
      <dgm:prSet/>
      <dgm:spPr/>
      <dgm:t>
        <a:bodyPr rtlCol="0"/>
        <a:lstStyle/>
        <a:p>
          <a:pPr rtl="0"/>
          <a:endParaRPr lang="en-US"/>
        </a:p>
      </dgm:t>
    </dgm:pt>
    <dgm:pt modelId="{EFF2750D-B4B3-474C-8B62-8B638DC31F7E}">
      <dgm:prSet phldrT="[Text]"/>
      <dgm:spPr/>
      <dgm:t>
        <a:bodyPr/>
        <a:lstStyle/>
        <a:p>
          <a:r>
            <a:rPr lang="pl-PL" b="0" i="0" u="none" dirty="0"/>
            <a:t>Warto pamiętać, że pomimo wielkiego zaangażowania w kwestiach naukowych, Łukasiewicz poświęcił się również pomocy klasie robotniczej oraz działalności w organizacjach patriotycznych. Zdecydowanie nie był on typem dbającego wyłącznie o swoje interesy przedsiębiorcy naftowego(chociaż ze względu na bycie pionierem w technologii naftowej, miał możliwość monopolizacji rynku ropy).</a:t>
          </a:r>
          <a:endParaRPr lang="pl" dirty="0"/>
        </a:p>
      </dgm:t>
    </dgm:pt>
    <dgm:pt modelId="{75C067D7-FCD2-4969-8F27-4BBDA88E75ED}" type="sibTrans" cxnId="{A058DDA2-48CA-4E5B-B389-F71A59C262B0}">
      <dgm:prSet/>
      <dgm:spPr/>
      <dgm:t>
        <a:bodyPr rtlCol="0"/>
        <a:lstStyle/>
        <a:p>
          <a:pPr rtl="0"/>
          <a:endParaRPr lang="en-US"/>
        </a:p>
      </dgm:t>
    </dgm:pt>
    <dgm:pt modelId="{AEBC78E6-CDDC-4C8F-A157-3C51E907FACD}" type="parTrans" cxnId="{A058DDA2-48CA-4E5B-B389-F71A59C262B0}">
      <dgm:prSet/>
      <dgm:spPr/>
      <dgm:t>
        <a:bodyPr rtlCol="0"/>
        <a:lstStyle/>
        <a:p>
          <a:pPr rtl="0"/>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t>
        <a:bodyPr/>
        <a:lstStyle/>
        <a:p>
          <a:endParaRPr lang="pl-PL"/>
        </a:p>
      </dgm:t>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3"/>
      <dgm:spPr/>
      <dgm:t>
        <a:bodyPr/>
        <a:lstStyle/>
        <a:p>
          <a:endParaRPr lang="pl-PL"/>
        </a:p>
      </dgm:t>
    </dgm:pt>
    <dgm:pt modelId="{674922F1-7266-4681-AD4F-1C618A5FFF23}" type="pres">
      <dgm:prSet presAssocID="{4DF9FE7B-F642-4898-A360-D4E3814E1A3D}" presName="parentText" presStyleLbl="node1" presStyleIdx="0" presStyleCnt="3">
        <dgm:presLayoutVars>
          <dgm:chMax val="0"/>
          <dgm:bulletEnabled val="1"/>
        </dgm:presLayoutVars>
      </dgm:prSet>
      <dgm:spPr/>
      <dgm:t>
        <a:bodyPr/>
        <a:lstStyle/>
        <a:p>
          <a:endParaRPr lang="pl-PL"/>
        </a:p>
      </dgm:t>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3">
        <dgm:presLayoutVars>
          <dgm:bulletEnabled val="1"/>
        </dgm:presLayoutVars>
      </dgm:prSet>
      <dgm:spPr/>
      <dgm:t>
        <a:bodyPr/>
        <a:lstStyle/>
        <a:p>
          <a:endParaRPr lang="pl-PL"/>
        </a:p>
      </dgm:t>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3"/>
      <dgm:spPr/>
      <dgm:t>
        <a:bodyPr/>
        <a:lstStyle/>
        <a:p>
          <a:endParaRPr lang="pl-PL"/>
        </a:p>
      </dgm:t>
    </dgm:pt>
    <dgm:pt modelId="{21EEBBE2-729F-4D85-8CAE-C2B30FF126D2}" type="pres">
      <dgm:prSet presAssocID="{3929B1E1-4BC4-4C73-ABE8-27CEF96A3652}" presName="parentText" presStyleLbl="node1" presStyleIdx="1" presStyleCnt="3">
        <dgm:presLayoutVars>
          <dgm:chMax val="0"/>
          <dgm:bulletEnabled val="1"/>
        </dgm:presLayoutVars>
      </dgm:prSet>
      <dgm:spPr/>
      <dgm:t>
        <a:bodyPr/>
        <a:lstStyle/>
        <a:p>
          <a:endParaRPr lang="pl-PL"/>
        </a:p>
      </dgm:t>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3">
        <dgm:presLayoutVars>
          <dgm:bulletEnabled val="1"/>
        </dgm:presLayoutVars>
      </dgm:prSet>
      <dgm:spPr/>
      <dgm:t>
        <a:bodyPr/>
        <a:lstStyle/>
        <a:p>
          <a:endParaRPr lang="pl-PL"/>
        </a:p>
      </dgm:t>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3"/>
      <dgm:spPr/>
      <dgm:t>
        <a:bodyPr/>
        <a:lstStyle/>
        <a:p>
          <a:endParaRPr lang="pl-PL"/>
        </a:p>
      </dgm:t>
    </dgm:pt>
    <dgm:pt modelId="{5B203A22-00AF-46E7-9415-C6DAFD7E01CC}" type="pres">
      <dgm:prSet presAssocID="{60CDF8D0-D4FC-4467-A51E-79C5A58B0B2C}" presName="parentText" presStyleLbl="node1" presStyleIdx="2" presStyleCnt="3">
        <dgm:presLayoutVars>
          <dgm:chMax val="0"/>
          <dgm:bulletEnabled val="1"/>
        </dgm:presLayoutVars>
      </dgm:prSet>
      <dgm:spPr/>
      <dgm:t>
        <a:bodyPr/>
        <a:lstStyle/>
        <a:p>
          <a:endParaRPr lang="pl-PL"/>
        </a:p>
      </dgm:t>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3">
        <dgm:presLayoutVars>
          <dgm:bulletEnabled val="1"/>
        </dgm:presLayoutVars>
      </dgm:prSet>
      <dgm:spPr/>
      <dgm:t>
        <a:bodyPr/>
        <a:lstStyle/>
        <a:p>
          <a:endParaRPr lang="pl-PL"/>
        </a:p>
      </dgm:t>
    </dgm:pt>
  </dgm:ptLst>
  <dgm:cxnLst>
    <dgm:cxn modelId="{F7E95423-786D-404D-8158-68B1C89303BF}" type="presOf" srcId="{4DF9FE7B-F642-4898-A360-D4E3814E1A3D}" destId="{7E290D25-335D-4339-A8E8-B036E46B5EB5}" srcOrd="0" destOrd="0" presId="urn:microsoft.com/office/officeart/2005/8/layout/list1"/>
    <dgm:cxn modelId="{133AB3BA-08EC-432D-814B-0243B8AEAE27}" type="presOf" srcId="{3F442EA2-39BA-4C9A-AD59-755D4917D532}" destId="{E6A445EE-D086-4B01-B491-D67950A5A065}" srcOrd="0" destOrd="0" presId="urn:microsoft.com/office/officeart/2005/8/layout/list1"/>
    <dgm:cxn modelId="{2BA65DEC-E719-4ED3-8135-48349D42DD04}" srcId="{3F442EA2-39BA-4C9A-AD59-755D4917D532}" destId="{60CDF8D0-D4FC-4467-A51E-79C5A58B0B2C}" srcOrd="2" destOrd="0" parTransId="{E12A269F-AB82-486A-9077-80F2BBBE48C2}" sibTransId="{3F7FD59D-A716-4310-A89A-AB6F740D9FFF}"/>
    <dgm:cxn modelId="{9F679DC2-6B0E-43AA-A414-29A0BEBDE7EB}" type="presOf" srcId="{50629C12-7464-4473-ADEF-1A284F8A9957}" destId="{964E6811-5072-4466-B721-689C35A65029}" srcOrd="0" destOrd="0"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FC3C0DB7-9FD1-4688-8024-16D6F63718C0}" type="presOf" srcId="{99E0600D-9954-43F4-8926-13B8777FAAA1}" destId="{5282638F-EFF2-4770-BB1A-21455422E45D}" srcOrd="0" destOrd="0" presId="urn:microsoft.com/office/officeart/2005/8/layout/list1"/>
    <dgm:cxn modelId="{EF39DC10-C489-4F29-BCDA-31D69D3CEE27}" type="presOf" srcId="{60CDF8D0-D4FC-4467-A51E-79C5A58B0B2C}" destId="{5B203A22-00AF-46E7-9415-C6DAFD7E01CC}" srcOrd="1" destOrd="0" presId="urn:microsoft.com/office/officeart/2005/8/layout/list1"/>
    <dgm:cxn modelId="{3A76F5FD-AC51-43D5-A60D-6EA2DBBDF0F6}" type="presOf" srcId="{4DF9FE7B-F642-4898-A360-D4E3814E1A3D}" destId="{674922F1-7266-4681-AD4F-1C618A5FFF23}" srcOrd="1" destOrd="0" presId="urn:microsoft.com/office/officeart/2005/8/layout/list1"/>
    <dgm:cxn modelId="{09FCCB9D-A30A-4326-970E-26252D39327F}" srcId="{3929B1E1-4BC4-4C73-ABE8-27CEF96A3652}" destId="{99E0600D-9954-43F4-8926-13B8777FAAA1}" srcOrd="0" destOrd="0" parTransId="{BE23F476-2C5C-42ED-BF2B-CD5FC7ADDDF6}" sibTransId="{C44937DC-4907-4769-AA8B-1B3E7391D7B0}"/>
    <dgm:cxn modelId="{1D32FCC9-657C-4348-9C0D-52115D559FEB}" srcId="{60CDF8D0-D4FC-4467-A51E-79C5A58B0B2C}" destId="{50629C12-7464-4473-ADEF-1A284F8A9957}" srcOrd="0" destOrd="0" parTransId="{9D1CB46C-0CFA-4B27-9224-267431FBD094}" sibTransId="{4576BCC5-0598-4332-A2E7-87AC3ADD4EB8}"/>
    <dgm:cxn modelId="{D777451D-9818-431F-B600-33C7C8A40A98}" type="presOf" srcId="{3929B1E1-4BC4-4C73-ABE8-27CEF96A3652}" destId="{21EEBBE2-729F-4D85-8CAE-C2B30FF126D2}" srcOrd="1" destOrd="0" presId="urn:microsoft.com/office/officeart/2005/8/layout/list1"/>
    <dgm:cxn modelId="{E12E128A-D14B-4DAD-B3C2-4C2D815371A8}" type="presOf" srcId="{3929B1E1-4BC4-4C73-ABE8-27CEF96A3652}" destId="{D0037F0D-DB9A-4BA4-97B4-D939B26E14DA}" srcOrd="0" destOrd="0" presId="urn:microsoft.com/office/officeart/2005/8/layout/list1"/>
    <dgm:cxn modelId="{91E8EE10-A24D-4E72-918C-DFE8B8A56CE9}" type="presOf" srcId="{EFF2750D-B4B3-474C-8B62-8B638DC31F7E}" destId="{80259B02-529C-422B-91BE-D70198BA9F6C}" srcOrd="0" destOrd="0" presId="urn:microsoft.com/office/officeart/2005/8/layout/list1"/>
    <dgm:cxn modelId="{A058DDA2-48CA-4E5B-B389-F71A59C262B0}" srcId="{4DF9FE7B-F642-4898-A360-D4E3814E1A3D}" destId="{EFF2750D-B4B3-474C-8B62-8B638DC31F7E}" srcOrd="0" destOrd="0" parTransId="{AEBC78E6-CDDC-4C8F-A157-3C51E907FACD}" sibTransId="{75C067D7-FCD2-4969-8F27-4BBDA88E75ED}"/>
    <dgm:cxn modelId="{3E379D5E-3519-4604-8C91-9AEBC1B5DA6A}" type="presOf" srcId="{60CDF8D0-D4FC-4467-A51E-79C5A58B0B2C}" destId="{864CB39B-29F9-473D-90E5-0686D86E278F}" srcOrd="0" destOrd="0" presId="urn:microsoft.com/office/officeart/2005/8/layout/list1"/>
    <dgm:cxn modelId="{1339090C-9A95-4C05-841C-FA3AF987601B}" srcId="{3F442EA2-39BA-4C9A-AD59-755D4917D532}" destId="{3929B1E1-4BC4-4C73-ABE8-27CEF96A3652}" srcOrd="1" destOrd="0" parTransId="{F356CC76-9117-4B79-A270-BBBAFD3E9C79}" sibTransId="{19BA0C22-38BB-4E9F-89D5-0FF5FF9F12CE}"/>
    <dgm:cxn modelId="{7C96F733-1FEB-4464-AFE2-A6FFE050E7F5}" type="presParOf" srcId="{E6A445EE-D086-4B01-B491-D67950A5A065}" destId="{6D3A9625-D3EB-4CA1-AB05-34452283708A}" srcOrd="0" destOrd="0" presId="urn:microsoft.com/office/officeart/2005/8/layout/list1"/>
    <dgm:cxn modelId="{52625C28-CB81-4E22-A0FD-8E29373E6B1B}" type="presParOf" srcId="{6D3A9625-D3EB-4CA1-AB05-34452283708A}" destId="{7E290D25-335D-4339-A8E8-B036E46B5EB5}" srcOrd="0" destOrd="0" presId="urn:microsoft.com/office/officeart/2005/8/layout/list1"/>
    <dgm:cxn modelId="{B0C612E2-3EE1-400E-AE2C-6D7A4CC4C27B}" type="presParOf" srcId="{6D3A9625-D3EB-4CA1-AB05-34452283708A}" destId="{674922F1-7266-4681-AD4F-1C618A5FFF23}" srcOrd="1" destOrd="0" presId="urn:microsoft.com/office/officeart/2005/8/layout/list1"/>
    <dgm:cxn modelId="{4744E578-4CB5-48E8-A0C6-86520C5FA672}" type="presParOf" srcId="{E6A445EE-D086-4B01-B491-D67950A5A065}" destId="{96C29850-0672-4B77-B5DE-2E1563038631}" srcOrd="1" destOrd="0" presId="urn:microsoft.com/office/officeart/2005/8/layout/list1"/>
    <dgm:cxn modelId="{9B31D144-B860-4AE0-AA2A-C3C20A8603D5}" type="presParOf" srcId="{E6A445EE-D086-4B01-B491-D67950A5A065}" destId="{80259B02-529C-422B-91BE-D70198BA9F6C}" srcOrd="2" destOrd="0" presId="urn:microsoft.com/office/officeart/2005/8/layout/list1"/>
    <dgm:cxn modelId="{7C89F48A-EAC4-44E9-B2C3-D6045323FD07}" type="presParOf" srcId="{E6A445EE-D086-4B01-B491-D67950A5A065}" destId="{E53EFB4E-D3DB-42E1-82AC-148F7D29254F}" srcOrd="3" destOrd="0" presId="urn:microsoft.com/office/officeart/2005/8/layout/list1"/>
    <dgm:cxn modelId="{BD05F436-0254-432E-8B09-A17511FE268A}" type="presParOf" srcId="{E6A445EE-D086-4B01-B491-D67950A5A065}" destId="{07AC1C38-F728-4390-9C76-57A49ED97DBB}" srcOrd="4" destOrd="0" presId="urn:microsoft.com/office/officeart/2005/8/layout/list1"/>
    <dgm:cxn modelId="{C0A0D860-DA07-4CBB-91A5-F43E0D04FCF4}" type="presParOf" srcId="{07AC1C38-F728-4390-9C76-57A49ED97DBB}" destId="{D0037F0D-DB9A-4BA4-97B4-D939B26E14DA}" srcOrd="0" destOrd="0" presId="urn:microsoft.com/office/officeart/2005/8/layout/list1"/>
    <dgm:cxn modelId="{7E09DDEB-EE25-4606-A71C-7D9B4BBA2CC8}" type="presParOf" srcId="{07AC1C38-F728-4390-9C76-57A49ED97DBB}" destId="{21EEBBE2-729F-4D85-8CAE-C2B30FF126D2}" srcOrd="1" destOrd="0" presId="urn:microsoft.com/office/officeart/2005/8/layout/list1"/>
    <dgm:cxn modelId="{16B4A5AA-CD57-4E81-BD9D-EA0185BCFB1E}" type="presParOf" srcId="{E6A445EE-D086-4B01-B491-D67950A5A065}" destId="{AACB3FAF-C320-430D-84D4-71BA6D1761D1}" srcOrd="5" destOrd="0" presId="urn:microsoft.com/office/officeart/2005/8/layout/list1"/>
    <dgm:cxn modelId="{87A76DD9-C373-44C0-9414-15DC155EA76E}" type="presParOf" srcId="{E6A445EE-D086-4B01-B491-D67950A5A065}" destId="{5282638F-EFF2-4770-BB1A-21455422E45D}" srcOrd="6" destOrd="0" presId="urn:microsoft.com/office/officeart/2005/8/layout/list1"/>
    <dgm:cxn modelId="{0755B841-50A5-42EE-A8F3-8B0D460B67BC}" type="presParOf" srcId="{E6A445EE-D086-4B01-B491-D67950A5A065}" destId="{8CE827AA-77D8-4146-A665-00110A17769E}" srcOrd="7" destOrd="0" presId="urn:microsoft.com/office/officeart/2005/8/layout/list1"/>
    <dgm:cxn modelId="{07113AD3-C775-48C9-830E-576F0EE07749}" type="presParOf" srcId="{E6A445EE-D086-4B01-B491-D67950A5A065}" destId="{34C9EE47-81AF-461E-8292-AB107AA0D367}" srcOrd="8" destOrd="0" presId="urn:microsoft.com/office/officeart/2005/8/layout/list1"/>
    <dgm:cxn modelId="{4B7DC143-6BA8-45DE-B0C7-421B9E9D50BD}" type="presParOf" srcId="{34C9EE47-81AF-461E-8292-AB107AA0D367}" destId="{864CB39B-29F9-473D-90E5-0686D86E278F}" srcOrd="0" destOrd="0" presId="urn:microsoft.com/office/officeart/2005/8/layout/list1"/>
    <dgm:cxn modelId="{5D8F5A1E-4827-449A-B310-63F6F8A02B3B}" type="presParOf" srcId="{34C9EE47-81AF-461E-8292-AB107AA0D367}" destId="{5B203A22-00AF-46E7-9415-C6DAFD7E01CC}" srcOrd="1" destOrd="0" presId="urn:microsoft.com/office/officeart/2005/8/layout/list1"/>
    <dgm:cxn modelId="{1F844143-3020-41F3-A2B1-36CB25F670B9}" type="presParOf" srcId="{E6A445EE-D086-4B01-B491-D67950A5A065}" destId="{DF9C1F84-81DE-4E5D-9537-C2D1A211B8B6}" srcOrd="9" destOrd="0" presId="urn:microsoft.com/office/officeart/2005/8/layout/list1"/>
    <dgm:cxn modelId="{361E8493-E05B-46F9-A5FF-F03C8BA97CD5}" type="presParOf" srcId="{E6A445EE-D086-4B01-B491-D67950A5A065}" destId="{964E6811-5072-4466-B721-689C35A65029}"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2C348F-B265-4BF2-9470-73087581EE30}" type="doc">
      <dgm:prSet loTypeId="urn:microsoft.com/office/officeart/2008/layout/LinedList" loCatId="list" qsTypeId="urn:microsoft.com/office/officeart/2005/8/quickstyle/simple1" qsCatId="simple" csTypeId="urn:microsoft.com/office/officeart/2005/8/colors/accent4_3" csCatId="accent4" phldr="1"/>
      <dgm:spPr/>
      <dgm:t>
        <a:bodyPr/>
        <a:lstStyle/>
        <a:p>
          <a:endParaRPr lang="pl-PL"/>
        </a:p>
      </dgm:t>
    </dgm:pt>
    <dgm:pt modelId="{A3415541-51C5-42C5-AA4B-D4A2C0A02380}">
      <dgm:prSet phldrT="[Tekst]"/>
      <dgm:spPr/>
      <dgm:t>
        <a:bodyPr/>
        <a:lstStyle/>
        <a:p>
          <a:endParaRPr lang="pl-PL" b="0" i="0" u="none" dirty="0"/>
        </a:p>
      </dgm:t>
    </dgm:pt>
    <dgm:pt modelId="{17DCD7E7-E48E-4A02-987E-37ABAAEE6FD6}" type="parTrans" cxnId="{E3D43512-501C-4788-A1B4-6018DE41881F}">
      <dgm:prSet/>
      <dgm:spPr/>
      <dgm:t>
        <a:bodyPr/>
        <a:lstStyle/>
        <a:p>
          <a:endParaRPr lang="pl-PL"/>
        </a:p>
      </dgm:t>
    </dgm:pt>
    <dgm:pt modelId="{1E1E2BD3-B048-4325-BFFD-B20BF6841914}" type="sibTrans" cxnId="{E3D43512-501C-4788-A1B4-6018DE41881F}">
      <dgm:prSet/>
      <dgm:spPr/>
      <dgm:t>
        <a:bodyPr/>
        <a:lstStyle/>
        <a:p>
          <a:endParaRPr lang="pl-PL"/>
        </a:p>
      </dgm:t>
    </dgm:pt>
    <dgm:pt modelId="{28247493-F944-4BF0-B165-F48EBB33A2F9}">
      <dgm:prSet phldrT="[Tekst]"/>
      <dgm:spPr/>
      <dgm:t>
        <a:bodyPr/>
        <a:lstStyle/>
        <a:p>
          <a:endParaRPr lang="pl-PL" dirty="0"/>
        </a:p>
      </dgm:t>
    </dgm:pt>
    <dgm:pt modelId="{26D05883-FB3F-43C7-ADB3-41645AAF4514}" type="parTrans" cxnId="{131F242F-EEA7-40E7-B3F2-5919F0892C28}">
      <dgm:prSet/>
      <dgm:spPr/>
      <dgm:t>
        <a:bodyPr/>
        <a:lstStyle/>
        <a:p>
          <a:endParaRPr lang="pl-PL"/>
        </a:p>
      </dgm:t>
    </dgm:pt>
    <dgm:pt modelId="{70F5BA60-8EE0-4842-8E5E-14B373EE5C86}" type="sibTrans" cxnId="{131F242F-EEA7-40E7-B3F2-5919F0892C28}">
      <dgm:prSet/>
      <dgm:spPr/>
      <dgm:t>
        <a:bodyPr/>
        <a:lstStyle/>
        <a:p>
          <a:endParaRPr lang="pl-PL"/>
        </a:p>
      </dgm:t>
    </dgm:pt>
    <dgm:pt modelId="{3E4FF280-B3AF-4A55-973F-0E52586EE079}">
      <dgm:prSet phldrT="[Tekst]"/>
      <dgm:spPr/>
      <dgm:t>
        <a:bodyPr/>
        <a:lstStyle/>
        <a:p>
          <a:endParaRPr lang="pl-PL" dirty="0"/>
        </a:p>
      </dgm:t>
    </dgm:pt>
    <dgm:pt modelId="{D41265EC-74BC-430E-A7EB-0B6E0F0D650C}" type="parTrans" cxnId="{5C227486-3E46-493B-BE5A-8080B9B16094}">
      <dgm:prSet/>
      <dgm:spPr/>
      <dgm:t>
        <a:bodyPr/>
        <a:lstStyle/>
        <a:p>
          <a:endParaRPr lang="pl-PL"/>
        </a:p>
      </dgm:t>
    </dgm:pt>
    <dgm:pt modelId="{09615E10-AA95-4C70-8D74-396A94456564}" type="sibTrans" cxnId="{5C227486-3E46-493B-BE5A-8080B9B16094}">
      <dgm:prSet/>
      <dgm:spPr/>
      <dgm:t>
        <a:bodyPr/>
        <a:lstStyle/>
        <a:p>
          <a:endParaRPr lang="pl-PL"/>
        </a:p>
      </dgm:t>
    </dgm:pt>
    <dgm:pt modelId="{BE85C01A-5AED-4DDA-9282-AFD32F54D71E}" type="pres">
      <dgm:prSet presAssocID="{032C348F-B265-4BF2-9470-73087581EE30}" presName="vert0" presStyleCnt="0">
        <dgm:presLayoutVars>
          <dgm:dir/>
          <dgm:animOne val="branch"/>
          <dgm:animLvl val="lvl"/>
        </dgm:presLayoutVars>
      </dgm:prSet>
      <dgm:spPr/>
      <dgm:t>
        <a:bodyPr/>
        <a:lstStyle/>
        <a:p>
          <a:endParaRPr lang="pl-PL"/>
        </a:p>
      </dgm:t>
    </dgm:pt>
    <dgm:pt modelId="{9C7276C2-0456-4BF8-849C-C2C5B29A68D5}" type="pres">
      <dgm:prSet presAssocID="{A3415541-51C5-42C5-AA4B-D4A2C0A02380}" presName="thickLine" presStyleLbl="alignNode1" presStyleIdx="0" presStyleCnt="1"/>
      <dgm:spPr/>
    </dgm:pt>
    <dgm:pt modelId="{9F5FFF6E-2A94-4DA9-B7CD-17EF56821043}" type="pres">
      <dgm:prSet presAssocID="{A3415541-51C5-42C5-AA4B-D4A2C0A02380}" presName="horz1" presStyleCnt="0"/>
      <dgm:spPr/>
    </dgm:pt>
    <dgm:pt modelId="{56FD610E-A540-4F52-BD78-0D2E78D47F4A}" type="pres">
      <dgm:prSet presAssocID="{A3415541-51C5-42C5-AA4B-D4A2C0A02380}" presName="tx1" presStyleLbl="revTx" presStyleIdx="0" presStyleCnt="3" custLinFactNeighborX="244" custLinFactNeighborY="3375"/>
      <dgm:spPr/>
      <dgm:t>
        <a:bodyPr/>
        <a:lstStyle/>
        <a:p>
          <a:endParaRPr lang="pl-PL"/>
        </a:p>
      </dgm:t>
    </dgm:pt>
    <dgm:pt modelId="{4E91FF9E-C22F-4DBC-AA93-E4C3BBBCEE3A}" type="pres">
      <dgm:prSet presAssocID="{A3415541-51C5-42C5-AA4B-D4A2C0A02380}" presName="vert1" presStyleCnt="0"/>
      <dgm:spPr/>
    </dgm:pt>
    <dgm:pt modelId="{9F819AF0-A731-4564-837E-EA9FBDCE6F63}" type="pres">
      <dgm:prSet presAssocID="{28247493-F944-4BF0-B165-F48EBB33A2F9}" presName="vertSpace2a" presStyleCnt="0"/>
      <dgm:spPr/>
    </dgm:pt>
    <dgm:pt modelId="{503577E6-5E4C-41A6-AAAC-66B59F86F333}" type="pres">
      <dgm:prSet presAssocID="{28247493-F944-4BF0-B165-F48EBB33A2F9}" presName="horz2" presStyleCnt="0"/>
      <dgm:spPr/>
    </dgm:pt>
    <dgm:pt modelId="{BDA71F49-0D00-48C6-BCC0-C4632D177114}" type="pres">
      <dgm:prSet presAssocID="{28247493-F944-4BF0-B165-F48EBB33A2F9}" presName="horzSpace2" presStyleCnt="0"/>
      <dgm:spPr/>
    </dgm:pt>
    <dgm:pt modelId="{13A66694-752C-4255-A3E7-613DD798800B}" type="pres">
      <dgm:prSet presAssocID="{28247493-F944-4BF0-B165-F48EBB33A2F9}" presName="tx2" presStyleLbl="revTx" presStyleIdx="1" presStyleCnt="3"/>
      <dgm:spPr/>
      <dgm:t>
        <a:bodyPr/>
        <a:lstStyle/>
        <a:p>
          <a:endParaRPr lang="pl-PL"/>
        </a:p>
      </dgm:t>
    </dgm:pt>
    <dgm:pt modelId="{0DB6936F-2A5B-4A35-8FC7-D08B4FDB617D}" type="pres">
      <dgm:prSet presAssocID="{28247493-F944-4BF0-B165-F48EBB33A2F9}" presName="vert2" presStyleCnt="0"/>
      <dgm:spPr/>
    </dgm:pt>
    <dgm:pt modelId="{80A3E569-3DDF-4B9E-9291-6B9FA6E00AEB}" type="pres">
      <dgm:prSet presAssocID="{28247493-F944-4BF0-B165-F48EBB33A2F9}" presName="thinLine2b" presStyleLbl="callout" presStyleIdx="0" presStyleCnt="2"/>
      <dgm:spPr/>
    </dgm:pt>
    <dgm:pt modelId="{7A137B92-45C1-4BD6-85D4-7EC9ECC388E6}" type="pres">
      <dgm:prSet presAssocID="{28247493-F944-4BF0-B165-F48EBB33A2F9}" presName="vertSpace2b" presStyleCnt="0"/>
      <dgm:spPr/>
    </dgm:pt>
    <dgm:pt modelId="{E393900C-185F-4367-AB96-C398DF409006}" type="pres">
      <dgm:prSet presAssocID="{3E4FF280-B3AF-4A55-973F-0E52586EE079}" presName="horz2" presStyleCnt="0"/>
      <dgm:spPr/>
    </dgm:pt>
    <dgm:pt modelId="{D86D64C2-A2B4-4B1A-BF7F-C4681343A23C}" type="pres">
      <dgm:prSet presAssocID="{3E4FF280-B3AF-4A55-973F-0E52586EE079}" presName="horzSpace2" presStyleCnt="0"/>
      <dgm:spPr/>
    </dgm:pt>
    <dgm:pt modelId="{4A0F64C1-22C7-4BAC-9888-0673891D003E}" type="pres">
      <dgm:prSet presAssocID="{3E4FF280-B3AF-4A55-973F-0E52586EE079}" presName="tx2" presStyleLbl="revTx" presStyleIdx="2" presStyleCnt="3"/>
      <dgm:spPr/>
      <dgm:t>
        <a:bodyPr/>
        <a:lstStyle/>
        <a:p>
          <a:endParaRPr lang="pl-PL"/>
        </a:p>
      </dgm:t>
    </dgm:pt>
    <dgm:pt modelId="{1D7BB8D4-20FF-4584-BC26-4BACCA6B7092}" type="pres">
      <dgm:prSet presAssocID="{3E4FF280-B3AF-4A55-973F-0E52586EE079}" presName="vert2" presStyleCnt="0"/>
      <dgm:spPr/>
    </dgm:pt>
    <dgm:pt modelId="{513ED5FE-343D-49E7-BE26-F6E2C7E83C03}" type="pres">
      <dgm:prSet presAssocID="{3E4FF280-B3AF-4A55-973F-0E52586EE079}" presName="thinLine2b" presStyleLbl="callout" presStyleIdx="1" presStyleCnt="2" custLinFactNeighborX="4" custLinFactNeighborY="-19803"/>
      <dgm:spPr/>
    </dgm:pt>
    <dgm:pt modelId="{A7E73051-FA03-4E77-848A-24C14F96064D}" type="pres">
      <dgm:prSet presAssocID="{3E4FF280-B3AF-4A55-973F-0E52586EE079}" presName="vertSpace2b" presStyleCnt="0"/>
      <dgm:spPr/>
    </dgm:pt>
  </dgm:ptLst>
  <dgm:cxnLst>
    <dgm:cxn modelId="{E3D43512-501C-4788-A1B4-6018DE41881F}" srcId="{032C348F-B265-4BF2-9470-73087581EE30}" destId="{A3415541-51C5-42C5-AA4B-D4A2C0A02380}" srcOrd="0" destOrd="0" parTransId="{17DCD7E7-E48E-4A02-987E-37ABAAEE6FD6}" sibTransId="{1E1E2BD3-B048-4325-BFFD-B20BF6841914}"/>
    <dgm:cxn modelId="{9822C80B-9D5E-4A4F-94D5-DA7B60D99E8B}" type="presOf" srcId="{28247493-F944-4BF0-B165-F48EBB33A2F9}" destId="{13A66694-752C-4255-A3E7-613DD798800B}" srcOrd="0" destOrd="0" presId="urn:microsoft.com/office/officeart/2008/layout/LinedList"/>
    <dgm:cxn modelId="{5C227486-3E46-493B-BE5A-8080B9B16094}" srcId="{A3415541-51C5-42C5-AA4B-D4A2C0A02380}" destId="{3E4FF280-B3AF-4A55-973F-0E52586EE079}" srcOrd="1" destOrd="0" parTransId="{D41265EC-74BC-430E-A7EB-0B6E0F0D650C}" sibTransId="{09615E10-AA95-4C70-8D74-396A94456564}"/>
    <dgm:cxn modelId="{F1F31805-8904-4949-AA05-7BB233D6BE79}" type="presOf" srcId="{032C348F-B265-4BF2-9470-73087581EE30}" destId="{BE85C01A-5AED-4DDA-9282-AFD32F54D71E}" srcOrd="0" destOrd="0" presId="urn:microsoft.com/office/officeart/2008/layout/LinedList"/>
    <dgm:cxn modelId="{D7D01BA2-3709-4289-9710-68A551C08478}" type="presOf" srcId="{A3415541-51C5-42C5-AA4B-D4A2C0A02380}" destId="{56FD610E-A540-4F52-BD78-0D2E78D47F4A}" srcOrd="0" destOrd="0" presId="urn:microsoft.com/office/officeart/2008/layout/LinedList"/>
    <dgm:cxn modelId="{131F242F-EEA7-40E7-B3F2-5919F0892C28}" srcId="{A3415541-51C5-42C5-AA4B-D4A2C0A02380}" destId="{28247493-F944-4BF0-B165-F48EBB33A2F9}" srcOrd="0" destOrd="0" parTransId="{26D05883-FB3F-43C7-ADB3-41645AAF4514}" sibTransId="{70F5BA60-8EE0-4842-8E5E-14B373EE5C86}"/>
    <dgm:cxn modelId="{AF6E3608-0DC2-4E4F-B8E1-10D1726CEB4D}" type="presOf" srcId="{3E4FF280-B3AF-4A55-973F-0E52586EE079}" destId="{4A0F64C1-22C7-4BAC-9888-0673891D003E}" srcOrd="0" destOrd="0" presId="urn:microsoft.com/office/officeart/2008/layout/LinedList"/>
    <dgm:cxn modelId="{531546DC-1D3C-41CA-885B-FD46C7910DEE}" type="presParOf" srcId="{BE85C01A-5AED-4DDA-9282-AFD32F54D71E}" destId="{9C7276C2-0456-4BF8-849C-C2C5B29A68D5}" srcOrd="0" destOrd="0" presId="urn:microsoft.com/office/officeart/2008/layout/LinedList"/>
    <dgm:cxn modelId="{4280C308-5C76-443A-AB33-437511954393}" type="presParOf" srcId="{BE85C01A-5AED-4DDA-9282-AFD32F54D71E}" destId="{9F5FFF6E-2A94-4DA9-B7CD-17EF56821043}" srcOrd="1" destOrd="0" presId="urn:microsoft.com/office/officeart/2008/layout/LinedList"/>
    <dgm:cxn modelId="{4EB7E06D-999E-4C09-950A-53F39E3DFD51}" type="presParOf" srcId="{9F5FFF6E-2A94-4DA9-B7CD-17EF56821043}" destId="{56FD610E-A540-4F52-BD78-0D2E78D47F4A}" srcOrd="0" destOrd="0" presId="urn:microsoft.com/office/officeart/2008/layout/LinedList"/>
    <dgm:cxn modelId="{AC72A6D2-FCA0-4088-A2B3-1839ECA9DE15}" type="presParOf" srcId="{9F5FFF6E-2A94-4DA9-B7CD-17EF56821043}" destId="{4E91FF9E-C22F-4DBC-AA93-E4C3BBBCEE3A}" srcOrd="1" destOrd="0" presId="urn:microsoft.com/office/officeart/2008/layout/LinedList"/>
    <dgm:cxn modelId="{FFB162B5-8F59-48EA-A287-152AC88BB464}" type="presParOf" srcId="{4E91FF9E-C22F-4DBC-AA93-E4C3BBBCEE3A}" destId="{9F819AF0-A731-4564-837E-EA9FBDCE6F63}" srcOrd="0" destOrd="0" presId="urn:microsoft.com/office/officeart/2008/layout/LinedList"/>
    <dgm:cxn modelId="{A17BA451-B76B-48DC-9342-29FEDC280447}" type="presParOf" srcId="{4E91FF9E-C22F-4DBC-AA93-E4C3BBBCEE3A}" destId="{503577E6-5E4C-41A6-AAAC-66B59F86F333}" srcOrd="1" destOrd="0" presId="urn:microsoft.com/office/officeart/2008/layout/LinedList"/>
    <dgm:cxn modelId="{C2C7DBFA-711F-4F46-9038-859977D44C0E}" type="presParOf" srcId="{503577E6-5E4C-41A6-AAAC-66B59F86F333}" destId="{BDA71F49-0D00-48C6-BCC0-C4632D177114}" srcOrd="0" destOrd="0" presId="urn:microsoft.com/office/officeart/2008/layout/LinedList"/>
    <dgm:cxn modelId="{D38EED97-778A-4714-997D-81F37C8B9050}" type="presParOf" srcId="{503577E6-5E4C-41A6-AAAC-66B59F86F333}" destId="{13A66694-752C-4255-A3E7-613DD798800B}" srcOrd="1" destOrd="0" presId="urn:microsoft.com/office/officeart/2008/layout/LinedList"/>
    <dgm:cxn modelId="{C379F75E-3DB8-4428-BC23-F78EDDBFA725}" type="presParOf" srcId="{503577E6-5E4C-41A6-AAAC-66B59F86F333}" destId="{0DB6936F-2A5B-4A35-8FC7-D08B4FDB617D}" srcOrd="2" destOrd="0" presId="urn:microsoft.com/office/officeart/2008/layout/LinedList"/>
    <dgm:cxn modelId="{AB02CE88-1074-42FF-835E-D9D59C7EB97A}" type="presParOf" srcId="{4E91FF9E-C22F-4DBC-AA93-E4C3BBBCEE3A}" destId="{80A3E569-3DDF-4B9E-9291-6B9FA6E00AEB}" srcOrd="2" destOrd="0" presId="urn:microsoft.com/office/officeart/2008/layout/LinedList"/>
    <dgm:cxn modelId="{CD2B0559-CF17-4BF9-A44C-DB7FEA343DA6}" type="presParOf" srcId="{4E91FF9E-C22F-4DBC-AA93-E4C3BBBCEE3A}" destId="{7A137B92-45C1-4BD6-85D4-7EC9ECC388E6}" srcOrd="3" destOrd="0" presId="urn:microsoft.com/office/officeart/2008/layout/LinedList"/>
    <dgm:cxn modelId="{7C318F6B-3AB4-4AE4-8F30-DB0EAB6BEF28}" type="presParOf" srcId="{4E91FF9E-C22F-4DBC-AA93-E4C3BBBCEE3A}" destId="{E393900C-185F-4367-AB96-C398DF409006}" srcOrd="4" destOrd="0" presId="urn:microsoft.com/office/officeart/2008/layout/LinedList"/>
    <dgm:cxn modelId="{A97D5839-99B5-4E75-BC07-71ECAB4AD2B9}" type="presParOf" srcId="{E393900C-185F-4367-AB96-C398DF409006}" destId="{D86D64C2-A2B4-4B1A-BF7F-C4681343A23C}" srcOrd="0" destOrd="0" presId="urn:microsoft.com/office/officeart/2008/layout/LinedList"/>
    <dgm:cxn modelId="{E628B3E1-3A0B-4E66-81C1-123D8BFB2277}" type="presParOf" srcId="{E393900C-185F-4367-AB96-C398DF409006}" destId="{4A0F64C1-22C7-4BAC-9888-0673891D003E}" srcOrd="1" destOrd="0" presId="urn:microsoft.com/office/officeart/2008/layout/LinedList"/>
    <dgm:cxn modelId="{2B0D3C28-6045-41CC-91A0-CA032EF46450}" type="presParOf" srcId="{E393900C-185F-4367-AB96-C398DF409006}" destId="{1D7BB8D4-20FF-4584-BC26-4BACCA6B7092}" srcOrd="2" destOrd="0" presId="urn:microsoft.com/office/officeart/2008/layout/LinedList"/>
    <dgm:cxn modelId="{0AD21538-1CE0-4419-AE12-EAF61B76A188}" type="presParOf" srcId="{4E91FF9E-C22F-4DBC-AA93-E4C3BBBCEE3A}" destId="{513ED5FE-343D-49E7-BE26-F6E2C7E83C03}" srcOrd="5" destOrd="0" presId="urn:microsoft.com/office/officeart/2008/layout/LinedList"/>
    <dgm:cxn modelId="{894B659F-6AE8-4993-BDFC-C39D2CB8B40D}" type="presParOf" srcId="{4E91FF9E-C22F-4DBC-AA93-E4C3BBBCEE3A}" destId="{A7E73051-FA03-4E77-848A-24C14F96064D}" srcOrd="6"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259B02-529C-422B-91BE-D70198BA9F6C}">
      <dsp:nvSpPr>
        <dsp:cNvPr id="0" name=""/>
        <dsp:cNvSpPr/>
      </dsp:nvSpPr>
      <dsp:spPr>
        <a:xfrm>
          <a:off x="0" y="223066"/>
          <a:ext cx="10420145" cy="12757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8719" tIns="312420" rIns="808719" bIns="106680" numCol="1" spcCol="1270" anchor="t" anchorCtr="0">
          <a:noAutofit/>
        </a:bodyPr>
        <a:lstStyle/>
        <a:p>
          <a:pPr marL="114300" lvl="1" indent="-114300" algn="l" defTabSz="666750">
            <a:lnSpc>
              <a:spcPct val="90000"/>
            </a:lnSpc>
            <a:spcBef>
              <a:spcPct val="0"/>
            </a:spcBef>
            <a:spcAft>
              <a:spcPct val="15000"/>
            </a:spcAft>
            <a:buChar char="••"/>
          </a:pPr>
          <a:r>
            <a:rPr lang="pl-PL" sz="1500" b="0" i="0" u="none" kern="1200" dirty="0"/>
            <a:t>Warto pamiętać, że pomimo wielkiego zaangażowania w kwestiach naukowych, Łukasiewicz poświęcił się również pomocy klasie robotniczej oraz działalności w organizacjach patriotycznych. Zdecydowanie nie był on typem dbającego wyłącznie o swoje interesy przedsiębiorcy naftowego(chociaż ze względu na bycie pionierem w technologii naftowej, miał możliwość monopolizacji rynku ropy).</a:t>
          </a:r>
          <a:endParaRPr lang="pl" sz="1500" kern="1200" dirty="0"/>
        </a:p>
      </dsp:txBody>
      <dsp:txXfrm>
        <a:off x="0" y="223066"/>
        <a:ext cx="10420145" cy="1275750"/>
      </dsp:txXfrm>
    </dsp:sp>
    <dsp:sp modelId="{674922F1-7266-4681-AD4F-1C618A5FFF23}">
      <dsp:nvSpPr>
        <dsp:cNvPr id="0" name=""/>
        <dsp:cNvSpPr/>
      </dsp:nvSpPr>
      <dsp:spPr>
        <a:xfrm>
          <a:off x="521007" y="1666"/>
          <a:ext cx="7294101"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700" tIns="0" rIns="275700" bIns="0" numCol="1" spcCol="1270" anchor="ctr" anchorCtr="0">
          <a:noAutofit/>
        </a:bodyPr>
        <a:lstStyle/>
        <a:p>
          <a:pPr lvl="0" algn="l" defTabSz="666750">
            <a:lnSpc>
              <a:spcPct val="90000"/>
            </a:lnSpc>
            <a:spcBef>
              <a:spcPct val="0"/>
            </a:spcBef>
            <a:spcAft>
              <a:spcPct val="35000"/>
            </a:spcAft>
          </a:pPr>
          <a:r>
            <a:rPr lang="pl-PL" sz="1500" b="0" i="0" u="none" kern="1200" dirty="0"/>
            <a:t>Przedsiębiorca-filantrop?</a:t>
          </a:r>
          <a:endParaRPr lang="en-US" sz="1500" kern="1200" dirty="0"/>
        </a:p>
      </dsp:txBody>
      <dsp:txXfrm>
        <a:off x="521007" y="1666"/>
        <a:ext cx="7294101" cy="442800"/>
      </dsp:txXfrm>
    </dsp:sp>
    <dsp:sp modelId="{5282638F-EFF2-4770-BB1A-21455422E45D}">
      <dsp:nvSpPr>
        <dsp:cNvPr id="0" name=""/>
        <dsp:cNvSpPr/>
      </dsp:nvSpPr>
      <dsp:spPr>
        <a:xfrm>
          <a:off x="0" y="1801216"/>
          <a:ext cx="10420145" cy="1488375"/>
        </a:xfrm>
        <a:prstGeom prst="rect">
          <a:avLst/>
        </a:prstGeom>
        <a:solidFill>
          <a:schemeClr val="lt1">
            <a:alpha val="90000"/>
            <a:hueOff val="0"/>
            <a:satOff val="0"/>
            <a:lumOff val="0"/>
            <a:alphaOff val="0"/>
          </a:schemeClr>
        </a:solidFill>
        <a:ln w="12700" cap="flat" cmpd="sng" algn="ctr">
          <a:solidFill>
            <a:schemeClr val="accent3">
              <a:hueOff val="6261208"/>
              <a:satOff val="-33630"/>
              <a:lumOff val="5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8719" tIns="312420" rIns="808719" bIns="106680" numCol="1" spcCol="1270" anchor="t" anchorCtr="0">
          <a:noAutofit/>
        </a:bodyPr>
        <a:lstStyle/>
        <a:p>
          <a:pPr marL="114300" lvl="1" indent="-114300" algn="l" defTabSz="666750">
            <a:lnSpc>
              <a:spcPct val="90000"/>
            </a:lnSpc>
            <a:spcBef>
              <a:spcPct val="0"/>
            </a:spcBef>
            <a:spcAft>
              <a:spcPct val="15000"/>
            </a:spcAft>
            <a:buChar char="••"/>
          </a:pPr>
          <a:r>
            <a:rPr lang="pl-PL" sz="1500" b="0" i="0" u="none" kern="1200" dirty="0"/>
            <a:t>Przykładem na działalność narodowowyzwoleńczą Łukasiewicza była wykonywana przez niego rola agenta Centralizacji(zarządu) Towarzystwa Demokratycznego Polskiego. Organizacja ta w okresie od 1840 do około 1848 roku, planowała ogólnonarodowe powstanie ludowe, które miało objąć wszystkie zabory. Aktywny udział Ignacego w TDP zakończył się niestety w roku 1846, kiedy przyszły odkrywca został aresztowany przez służby austriackie. </a:t>
          </a:r>
          <a:endParaRPr lang="pl" sz="1500" kern="1200" dirty="0"/>
        </a:p>
      </dsp:txBody>
      <dsp:txXfrm>
        <a:off x="0" y="1801216"/>
        <a:ext cx="10420145" cy="1488375"/>
      </dsp:txXfrm>
    </dsp:sp>
    <dsp:sp modelId="{21EEBBE2-729F-4D85-8CAE-C2B30FF126D2}">
      <dsp:nvSpPr>
        <dsp:cNvPr id="0" name=""/>
        <dsp:cNvSpPr/>
      </dsp:nvSpPr>
      <dsp:spPr>
        <a:xfrm>
          <a:off x="521007" y="1579816"/>
          <a:ext cx="7294101" cy="442800"/>
        </a:xfrm>
        <a:prstGeom prst="roundRect">
          <a:avLst/>
        </a:prstGeom>
        <a:solidFill>
          <a:schemeClr val="accent3">
            <a:hueOff val="6261208"/>
            <a:satOff val="-33630"/>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700" tIns="0" rIns="275700" bIns="0" numCol="1" spcCol="1270" anchor="ctr" anchorCtr="0">
          <a:noAutofit/>
        </a:bodyPr>
        <a:lstStyle/>
        <a:p>
          <a:pPr lvl="0" algn="l" defTabSz="666750">
            <a:lnSpc>
              <a:spcPct val="90000"/>
            </a:lnSpc>
            <a:spcBef>
              <a:spcPct val="0"/>
            </a:spcBef>
            <a:spcAft>
              <a:spcPct val="35000"/>
            </a:spcAft>
          </a:pPr>
          <a:r>
            <a:rPr lang="pl-PL" sz="1500" b="0" i="0" u="none" kern="1200" dirty="0"/>
            <a:t>Działalność patriotyczna</a:t>
          </a:r>
          <a:endParaRPr lang="pl" sz="1500" kern="1200" dirty="0"/>
        </a:p>
      </dsp:txBody>
      <dsp:txXfrm>
        <a:off x="521007" y="1579816"/>
        <a:ext cx="7294101" cy="442800"/>
      </dsp:txXfrm>
    </dsp:sp>
    <dsp:sp modelId="{964E6811-5072-4466-B721-689C35A65029}">
      <dsp:nvSpPr>
        <dsp:cNvPr id="0" name=""/>
        <dsp:cNvSpPr/>
      </dsp:nvSpPr>
      <dsp:spPr>
        <a:xfrm>
          <a:off x="0" y="3591991"/>
          <a:ext cx="10420145" cy="1275750"/>
        </a:xfrm>
        <a:prstGeom prst="rect">
          <a:avLst/>
        </a:prstGeom>
        <a:solidFill>
          <a:schemeClr val="lt1">
            <a:alpha val="90000"/>
            <a:hueOff val="0"/>
            <a:satOff val="0"/>
            <a:lumOff val="0"/>
            <a:alphaOff val="0"/>
          </a:schemeClr>
        </a:solidFill>
        <a:ln w="12700" cap="flat" cmpd="sng" algn="ctr">
          <a:solidFill>
            <a:schemeClr val="accent3">
              <a:hueOff val="12522416"/>
              <a:satOff val="-67259"/>
              <a:lumOff val="11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8719" tIns="312420" rIns="808719" bIns="106680" numCol="1" spcCol="1270" anchor="t" anchorCtr="0">
          <a:noAutofit/>
        </a:bodyPr>
        <a:lstStyle/>
        <a:p>
          <a:pPr marL="114300" lvl="1" indent="-114300" algn="l" defTabSz="666750">
            <a:lnSpc>
              <a:spcPct val="90000"/>
            </a:lnSpc>
            <a:spcBef>
              <a:spcPct val="0"/>
            </a:spcBef>
            <a:spcAft>
              <a:spcPct val="15000"/>
            </a:spcAft>
            <a:buChar char="••"/>
          </a:pPr>
          <a:r>
            <a:rPr lang="pl-PL" sz="1500" b="0" i="0" u="none" kern="1200" dirty="0"/>
            <a:t>Nie należy pomijać także stosunku Łukasiewicza do pracujących dla niego robotników, którzy ze względu na jego troskę i dobroduszność nazywali go “ojcem Ignacym”. Niewątpliwie pionierskim i nowatorskim posunięciem było m.in. założenie pierwszej w Galicji, robotniczej kasy, która gwarantowała  jego pracownikom bezpłatną opiekę zdrowotną i swobodny dostęp do leków.</a:t>
          </a:r>
          <a:endParaRPr lang="pl" sz="1500" kern="1200" dirty="0"/>
        </a:p>
      </dsp:txBody>
      <dsp:txXfrm>
        <a:off x="0" y="3591991"/>
        <a:ext cx="10420145" cy="1275750"/>
      </dsp:txXfrm>
    </dsp:sp>
    <dsp:sp modelId="{5B203A22-00AF-46E7-9415-C6DAFD7E01CC}">
      <dsp:nvSpPr>
        <dsp:cNvPr id="0" name=""/>
        <dsp:cNvSpPr/>
      </dsp:nvSpPr>
      <dsp:spPr>
        <a:xfrm>
          <a:off x="521007" y="3370591"/>
          <a:ext cx="7294101" cy="442800"/>
        </a:xfrm>
        <a:prstGeom prst="roundRect">
          <a:avLst/>
        </a:prstGeom>
        <a:solidFill>
          <a:schemeClr val="accent3">
            <a:hueOff val="12522416"/>
            <a:satOff val="-67259"/>
            <a:lumOff val="11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5700" tIns="0" rIns="275700" bIns="0" numCol="1" spcCol="1270" anchor="ctr" anchorCtr="0">
          <a:noAutofit/>
        </a:bodyPr>
        <a:lstStyle/>
        <a:p>
          <a:pPr lvl="0" algn="l" defTabSz="666750">
            <a:lnSpc>
              <a:spcPct val="90000"/>
            </a:lnSpc>
            <a:spcBef>
              <a:spcPct val="0"/>
            </a:spcBef>
            <a:spcAft>
              <a:spcPct val="35000"/>
            </a:spcAft>
          </a:pPr>
          <a:r>
            <a:rPr lang="pl-PL" sz="1500" b="0" i="0" u="none" kern="1200" dirty="0"/>
            <a:t>Zaangażowanie w pomoc robotnikom</a:t>
          </a:r>
          <a:endParaRPr lang="pl" sz="1500" kern="1200" dirty="0"/>
        </a:p>
      </dsp:txBody>
      <dsp:txXfrm>
        <a:off x="521007" y="3370591"/>
        <a:ext cx="7294101" cy="442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7276C2-0456-4BF8-849C-C2C5B29A68D5}">
      <dsp:nvSpPr>
        <dsp:cNvPr id="0" name=""/>
        <dsp:cNvSpPr/>
      </dsp:nvSpPr>
      <dsp:spPr>
        <a:xfrm>
          <a:off x="0" y="0"/>
          <a:ext cx="10206978" cy="0"/>
        </a:xfrm>
        <a:prstGeom prst="line">
          <a:avLst/>
        </a:prstGeom>
        <a:solidFill>
          <a:schemeClr val="accent4">
            <a:shade val="8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D610E-A540-4F52-BD78-0D2E78D47F4A}">
      <dsp:nvSpPr>
        <dsp:cNvPr id="0" name=""/>
        <dsp:cNvSpPr/>
      </dsp:nvSpPr>
      <dsp:spPr>
        <a:xfrm>
          <a:off x="19924" y="0"/>
          <a:ext cx="2041395" cy="513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pl-PL" sz="6500" b="0" i="0" u="none" kern="1200" dirty="0"/>
        </a:p>
      </dsp:txBody>
      <dsp:txXfrm>
        <a:off x="19924" y="0"/>
        <a:ext cx="2041395" cy="5131296"/>
      </dsp:txXfrm>
    </dsp:sp>
    <dsp:sp modelId="{13A66694-752C-4255-A3E7-613DD798800B}">
      <dsp:nvSpPr>
        <dsp:cNvPr id="0" name=""/>
        <dsp:cNvSpPr/>
      </dsp:nvSpPr>
      <dsp:spPr>
        <a:xfrm>
          <a:off x="2194500" y="119262"/>
          <a:ext cx="8012477" cy="23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pl-PL" sz="6500" kern="1200" dirty="0"/>
        </a:p>
      </dsp:txBody>
      <dsp:txXfrm>
        <a:off x="2194500" y="119262"/>
        <a:ext cx="8012477" cy="2385250"/>
      </dsp:txXfrm>
    </dsp:sp>
    <dsp:sp modelId="{80A3E569-3DDF-4B9E-9291-6B9FA6E00AEB}">
      <dsp:nvSpPr>
        <dsp:cNvPr id="0" name=""/>
        <dsp:cNvSpPr/>
      </dsp:nvSpPr>
      <dsp:spPr>
        <a:xfrm>
          <a:off x="2041395" y="2504513"/>
          <a:ext cx="816558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F64C1-22C7-4BAC-9888-0673891D003E}">
      <dsp:nvSpPr>
        <dsp:cNvPr id="0" name=""/>
        <dsp:cNvSpPr/>
      </dsp:nvSpPr>
      <dsp:spPr>
        <a:xfrm>
          <a:off x="2194500" y="2623775"/>
          <a:ext cx="8012477" cy="238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pl-PL" sz="6500" kern="1200" dirty="0"/>
        </a:p>
      </dsp:txBody>
      <dsp:txXfrm>
        <a:off x="2194500" y="2623775"/>
        <a:ext cx="8012477" cy="2385250"/>
      </dsp:txXfrm>
    </dsp:sp>
    <dsp:sp modelId="{513ED5FE-343D-49E7-BE26-F6E2C7E83C03}">
      <dsp:nvSpPr>
        <dsp:cNvPr id="0" name=""/>
        <dsp:cNvSpPr/>
      </dsp:nvSpPr>
      <dsp:spPr>
        <a:xfrm>
          <a:off x="2041395" y="4985409"/>
          <a:ext cx="816558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2016-08-01</a:t>
            </a:r>
            <a:endParaRPr/>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01114579-D02A-4B51-B5DF-8EC449F77AC7}" type="slidenum">
              <a:rPr/>
              <a:pPr rtl="0"/>
              <a:t>‹#›</a:t>
            </a:fld>
            <a:endParaRPr/>
          </a:p>
        </p:txBody>
      </p:sp>
    </p:spTree>
    <p:extLst>
      <p:ext uri="{BB962C8B-B14F-4D97-AF65-F5344CB8AC3E}">
        <p14:creationId xmlns:p14="http://schemas.microsoft.com/office/powerpoint/2010/main" xmlns=""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en-US"/>
              <a:t>2016-08-01</a:t>
            </a:r>
            <a:endParaRPr/>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C6074690-7256-4BB9-AC0F-97AEAE8CDEC2}" type="slidenum">
              <a:rPr/>
              <a:pPr rtl="0"/>
              <a:t>‹#›</a:t>
            </a:fld>
            <a:endParaRPr/>
          </a:p>
        </p:txBody>
      </p:sp>
    </p:spTree>
    <p:extLst>
      <p:ext uri="{BB962C8B-B14F-4D97-AF65-F5344CB8AC3E}">
        <p14:creationId xmlns:p14="http://schemas.microsoft.com/office/powerpoint/2010/main" xmlns=""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2" name="Tytu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pl-PL"/>
              <a:t>Kliknij, aby edytować styl</a:t>
            </a:r>
            <a:endParaRPr/>
          </a:p>
        </p:txBody>
      </p:sp>
      <p:sp>
        <p:nvSpPr>
          <p:cNvPr id="3" name="Podtytuł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pl-PL"/>
              <a:t>Kliknij, aby edytować styl wzorca podtytułu</a:t>
            </a:r>
            <a:endParaRPr/>
          </a:p>
        </p:txBody>
      </p:sp>
      <p:sp>
        <p:nvSpPr>
          <p:cNvPr id="5" name="Stopka — symbol zastępczy 4"/>
          <p:cNvSpPr>
            <a:spLocks noGrp="1"/>
          </p:cNvSpPr>
          <p:nvPr>
            <p:ph type="ftr" sz="quarter" idx="11"/>
          </p:nvPr>
        </p:nvSpPr>
        <p:spPr/>
        <p:txBody>
          <a:bodyPr rtlCol="0"/>
          <a:lstStyle>
            <a:lvl1pPr algn="l" rtl="0">
              <a:defRPr>
                <a:solidFill>
                  <a:schemeClr val="tx2"/>
                </a:solidFill>
              </a:defRPr>
            </a:lvl1pPr>
          </a:lstStyle>
          <a:p>
            <a:pPr rtl="0"/>
            <a:endParaRPr/>
          </a:p>
        </p:txBody>
      </p:sp>
      <p:sp>
        <p:nvSpPr>
          <p:cNvPr id="4" name="Data — symbol zastępczy 3"/>
          <p:cNvSpPr>
            <a:spLocks noGrp="1"/>
          </p:cNvSpPr>
          <p:nvPr>
            <p:ph type="dt" sz="half" idx="10"/>
          </p:nvPr>
        </p:nvSpPr>
        <p:spPr/>
        <p:txBody>
          <a:bodyPr rtlCol="0"/>
          <a:lstStyle>
            <a:lvl1pPr algn="l" rtl="0">
              <a:defRPr>
                <a:solidFill>
                  <a:schemeClr val="tx2"/>
                </a:solidFill>
              </a:defRPr>
            </a:lvl1pPr>
          </a:lstStyle>
          <a:p>
            <a:pPr rtl="0"/>
            <a:r>
              <a:rPr lang="en-US"/>
              <a:t>2016-08-01</a:t>
            </a:r>
            <a:endParaRPr/>
          </a:p>
        </p:txBody>
      </p:sp>
      <p:sp>
        <p:nvSpPr>
          <p:cNvPr id="6" name="Numer slajdu — symbol zastępczy 5"/>
          <p:cNvSpPr>
            <a:spLocks noGrp="1"/>
          </p:cNvSpPr>
          <p:nvPr>
            <p:ph type="sldNum" sz="quarter" idx="12"/>
          </p:nvPr>
        </p:nvSpPr>
        <p:spPr/>
        <p:txBody>
          <a:bodyPr rtlCol="0"/>
          <a:lstStyle>
            <a:lvl1pPr algn="l" rtl="0">
              <a:defRPr>
                <a:solidFill>
                  <a:schemeClr val="tx2"/>
                </a:solidFill>
              </a:defRPr>
            </a:lvl1pPr>
          </a:lstStyle>
          <a:p>
            <a:pPr rtl="0"/>
            <a:fld id="{DF28FB93-0A08-4E7D-8E63-9EFA29F1E093}" type="slidenum">
              <a:rPr/>
              <a:pPr rtl="0"/>
              <a:t>‹#›</a:t>
            </a:fld>
            <a:endParaRPr/>
          </a:p>
        </p:txBody>
      </p:sp>
      <p:grpSp>
        <p:nvGrpSpPr>
          <p:cNvPr id="7" name="Grupa 6"/>
          <p:cNvGrpSpPr/>
          <p:nvPr/>
        </p:nvGrpSpPr>
        <p:grpSpPr>
          <a:xfrm>
            <a:off x="1218882" y="1600200"/>
            <a:ext cx="9739746" cy="73152"/>
            <a:chOff x="914400" y="1200150"/>
            <a:chExt cx="7306712" cy="54864"/>
          </a:xfrm>
        </p:grpSpPr>
        <p:sp>
          <p:nvSpPr>
            <p:cNvPr id="8" name="Ow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9" name="Ow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0" name="Grupa 9"/>
            <p:cNvGrpSpPr/>
            <p:nvPr/>
          </p:nvGrpSpPr>
          <p:grpSpPr>
            <a:xfrm>
              <a:off x="1036847" y="1207626"/>
              <a:ext cx="7074290" cy="38998"/>
              <a:chOff x="2141408" y="1752956"/>
              <a:chExt cx="7315200" cy="38998"/>
            </a:xfrm>
            <a:solidFill>
              <a:schemeClr val="tx2"/>
            </a:solidFill>
          </p:grpSpPr>
          <p:cxnSp>
            <p:nvCxnSpPr>
              <p:cNvPr id="11" name="Łącznik prosty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a 12"/>
          <p:cNvGrpSpPr/>
          <p:nvPr/>
        </p:nvGrpSpPr>
        <p:grpSpPr>
          <a:xfrm>
            <a:off x="1218882" y="4851400"/>
            <a:ext cx="9739746" cy="73152"/>
            <a:chOff x="914400" y="3638550"/>
            <a:chExt cx="7306712" cy="54864"/>
          </a:xfrm>
        </p:grpSpPr>
        <p:sp>
          <p:nvSpPr>
            <p:cNvPr id="14" name="Ow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15" name="Ow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6" name="Grupa 15"/>
            <p:cNvGrpSpPr/>
            <p:nvPr/>
          </p:nvGrpSpPr>
          <p:grpSpPr>
            <a:xfrm>
              <a:off x="1036847" y="3646026"/>
              <a:ext cx="7074290" cy="38998"/>
              <a:chOff x="2141408" y="1752956"/>
              <a:chExt cx="7315200" cy="38998"/>
            </a:xfrm>
            <a:solidFill>
              <a:schemeClr val="tx2"/>
            </a:solidFill>
          </p:grpSpPr>
          <p:cxnSp>
            <p:nvCxnSpPr>
              <p:cNvPr id="17" name="Łącznik prosty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Tekst pionowy — symbol zastępczy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2016-08-01</a:t>
            </a:r>
            <a:endParaRPr/>
          </a:p>
        </p:txBody>
      </p:sp>
      <p:sp>
        <p:nvSpPr>
          <p:cNvPr id="6" name="Numer slajdu — symbol zastępczy 5"/>
          <p:cNvSpPr>
            <a:spLocks noGrp="1"/>
          </p:cNvSpPr>
          <p:nvPr>
            <p:ph type="sldNum" sz="quarter" idx="12"/>
          </p:nvPr>
        </p:nvSpPr>
        <p:spPr/>
        <p:txBody>
          <a:bodyPr rtlCol="0"/>
          <a:lstStyle/>
          <a:p>
            <a:pPr rtl="0"/>
            <a:fld id="{DF28FB93-0A08-4E7D-8E63-9EFA29F1E093}" type="slidenum">
              <a:rPr/>
              <a:pPr rtl="0"/>
              <a:t>‹#›</a:t>
            </a:fld>
            <a:endParaRPr/>
          </a:p>
        </p:txBody>
      </p:sp>
    </p:spTree>
    <p:extLst>
      <p:ext uri="{BB962C8B-B14F-4D97-AF65-F5344CB8AC3E}">
        <p14:creationId xmlns:p14="http://schemas.microsoft.com/office/powerpoint/2010/main" xmlns="" val="32232236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834563" y="434975"/>
            <a:ext cx="1168400" cy="5661025"/>
          </a:xfrm>
        </p:spPr>
        <p:txBody>
          <a:bodyPr vert="eaVert" rtlCol="0"/>
          <a:lstStyle/>
          <a:p>
            <a:pPr rtl="0"/>
            <a:r>
              <a:rPr lang="pl-PL"/>
              <a:t>Kliknij, aby edytować styl</a:t>
            </a:r>
            <a:endParaRPr/>
          </a:p>
        </p:txBody>
      </p:sp>
      <p:sp>
        <p:nvSpPr>
          <p:cNvPr id="3" name="Tekst pionowy — symbol zastępczy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2016-08-01</a:t>
            </a:r>
            <a:endParaRPr/>
          </a:p>
        </p:txBody>
      </p:sp>
      <p:sp>
        <p:nvSpPr>
          <p:cNvPr id="6" name="Numer slajdu — symbol zastępczy 5"/>
          <p:cNvSpPr>
            <a:spLocks noGrp="1"/>
          </p:cNvSpPr>
          <p:nvPr>
            <p:ph type="sldNum" sz="quarter" idx="12"/>
          </p:nvPr>
        </p:nvSpPr>
        <p:spPr/>
        <p:txBody>
          <a:bodyPr rtlCol="0"/>
          <a:lstStyle/>
          <a:p>
            <a:pPr rtl="0"/>
            <a:fld id="{DF28FB93-0A08-4E7D-8E63-9EFA29F1E093}" type="slidenum">
              <a:rPr/>
              <a:pPr rtl="0"/>
              <a:t>‹#›</a:t>
            </a:fld>
            <a:endParaRPr/>
          </a:p>
        </p:txBody>
      </p:sp>
    </p:spTree>
    <p:extLst>
      <p:ext uri="{BB962C8B-B14F-4D97-AF65-F5344CB8AC3E}">
        <p14:creationId xmlns:p14="http://schemas.microsoft.com/office/powerpoint/2010/main" xmlns="" val="20857005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2016-08-01</a:t>
            </a:r>
            <a:endParaRPr/>
          </a:p>
        </p:txBody>
      </p:sp>
      <p:sp>
        <p:nvSpPr>
          <p:cNvPr id="6" name="Numer slajdu — symbol zastępczy 5"/>
          <p:cNvSpPr>
            <a:spLocks noGrp="1"/>
          </p:cNvSpPr>
          <p:nvPr>
            <p:ph type="sldNum" sz="quarter" idx="12"/>
          </p:nvPr>
        </p:nvSpPr>
        <p:spPr/>
        <p:txBody>
          <a:bodyPr rtlCol="0"/>
          <a:lstStyle/>
          <a:p>
            <a:pPr rtl="0"/>
            <a:fld id="{DF28FB93-0A08-4E7D-8E63-9EFA29F1E093}" type="slidenum">
              <a:rPr/>
              <a:pPr rtl="0"/>
              <a:t>‹#›</a:t>
            </a:fld>
            <a:endParaRPr/>
          </a:p>
        </p:txBody>
      </p:sp>
    </p:spTree>
    <p:extLst>
      <p:ext uri="{BB962C8B-B14F-4D97-AF65-F5344CB8AC3E}">
        <p14:creationId xmlns:p14="http://schemas.microsoft.com/office/powerpoint/2010/main" xmlns="" val="34990621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pl-PL"/>
              <a:t>Kliknij, aby edytować styl</a:t>
            </a:r>
            <a:endParaRPr/>
          </a:p>
        </p:txBody>
      </p:sp>
      <p:sp>
        <p:nvSpPr>
          <p:cNvPr id="3" name="Tekst — symbol zastępczy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pl-PL"/>
              <a:t>Kliknij, aby edytować style wzorca tekstu</a:t>
            </a:r>
          </a:p>
        </p:txBody>
      </p:sp>
      <p:sp>
        <p:nvSpPr>
          <p:cNvPr id="5" name="Stopka — symbol zastępczy 4"/>
          <p:cNvSpPr>
            <a:spLocks noGrp="1"/>
          </p:cNvSpPr>
          <p:nvPr>
            <p:ph type="ftr" sz="quarter" idx="11"/>
          </p:nvPr>
        </p:nvSpPr>
        <p:spPr/>
        <p:txBody>
          <a:bodyPr rtlCol="0"/>
          <a:lstStyle/>
          <a:p>
            <a:pPr rtl="0"/>
            <a:endParaRPr/>
          </a:p>
        </p:txBody>
      </p:sp>
      <p:sp>
        <p:nvSpPr>
          <p:cNvPr id="4" name="Data — symbol zastępczy 3"/>
          <p:cNvSpPr>
            <a:spLocks noGrp="1"/>
          </p:cNvSpPr>
          <p:nvPr>
            <p:ph type="dt" sz="half" idx="10"/>
          </p:nvPr>
        </p:nvSpPr>
        <p:spPr/>
        <p:txBody>
          <a:bodyPr rtlCol="0"/>
          <a:lstStyle/>
          <a:p>
            <a:pPr rtl="0"/>
            <a:r>
              <a:rPr lang="en-US"/>
              <a:t>2016-08-01</a:t>
            </a:r>
            <a:endParaRPr/>
          </a:p>
        </p:txBody>
      </p:sp>
      <p:sp>
        <p:nvSpPr>
          <p:cNvPr id="6" name="Numer slajdu — symbol zastępczy 5"/>
          <p:cNvSpPr>
            <a:spLocks noGrp="1"/>
          </p:cNvSpPr>
          <p:nvPr>
            <p:ph type="sldNum" sz="quarter" idx="12"/>
          </p:nvPr>
        </p:nvSpPr>
        <p:spPr/>
        <p:txBody>
          <a:bodyPr rtlCol="0"/>
          <a:lstStyle/>
          <a:p>
            <a:pPr rtl="0"/>
            <a:fld id="{DF28FB93-0A08-4E7D-8E63-9EFA29F1E093}" type="slidenum">
              <a:rPr/>
              <a:pPr rtl="0"/>
              <a:t>‹#›</a:t>
            </a:fld>
            <a:endParaRPr/>
          </a:p>
        </p:txBody>
      </p:sp>
      <p:grpSp>
        <p:nvGrpSpPr>
          <p:cNvPr id="13" name="Grupa 12"/>
          <p:cNvGrpSpPr/>
          <p:nvPr/>
        </p:nvGrpSpPr>
        <p:grpSpPr>
          <a:xfrm>
            <a:off x="3273781" y="3475736"/>
            <a:ext cx="5641265" cy="54864"/>
            <a:chOff x="2455975" y="2588441"/>
            <a:chExt cx="4232051" cy="41148"/>
          </a:xfrm>
        </p:grpSpPr>
        <p:sp>
          <p:nvSpPr>
            <p:cNvPr id="14" name="Ow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w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upa 15"/>
            <p:cNvGrpSpPr/>
            <p:nvPr/>
          </p:nvGrpSpPr>
          <p:grpSpPr>
            <a:xfrm>
              <a:off x="2563229" y="2594391"/>
              <a:ext cx="4023360" cy="29249"/>
              <a:chOff x="2550323" y="3458731"/>
              <a:chExt cx="4023360" cy="38998"/>
            </a:xfrm>
          </p:grpSpPr>
          <p:cxnSp>
            <p:nvCxnSpPr>
              <p:cNvPr id="17" name="Łącznik prosty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Łącznik prosty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xmlns="" val="5526282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3" name="Zawartość — symbol zastępczy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Zawartość — symbol zastępczy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2016-08-01</a:t>
            </a:r>
            <a:endParaRPr/>
          </a:p>
        </p:txBody>
      </p:sp>
      <p:sp>
        <p:nvSpPr>
          <p:cNvPr id="7" name="Numer slajdu — symbol zastępczy 6"/>
          <p:cNvSpPr>
            <a:spLocks noGrp="1"/>
          </p:cNvSpPr>
          <p:nvPr>
            <p:ph type="sldNum" sz="quarter" idx="12"/>
          </p:nvPr>
        </p:nvSpPr>
        <p:spPr/>
        <p:txBody>
          <a:bodyPr rtlCol="0"/>
          <a:lstStyle/>
          <a:p>
            <a:pPr rtl="0"/>
            <a:fld id="{DF28FB93-0A08-4E7D-8E63-9EFA29F1E093}" type="slidenum">
              <a:rPr/>
              <a:pPr rtl="0"/>
              <a:t>‹#›</a:t>
            </a:fld>
            <a:endParaRPr/>
          </a:p>
        </p:txBody>
      </p:sp>
    </p:spTree>
    <p:extLst>
      <p:ext uri="{BB962C8B-B14F-4D97-AF65-F5344CB8AC3E}">
        <p14:creationId xmlns:p14="http://schemas.microsoft.com/office/powerpoint/2010/main" xmlns="" val="38607757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l" rtl="0">
              <a:defRPr/>
            </a:lvl1pPr>
          </a:lstStyle>
          <a:p>
            <a:pPr rtl="0"/>
            <a:r>
              <a:rPr lang="pl-PL"/>
              <a:t>Kliknij, aby edytować styl</a:t>
            </a:r>
            <a:endParaRPr/>
          </a:p>
        </p:txBody>
      </p:sp>
      <p:sp>
        <p:nvSpPr>
          <p:cNvPr id="3" name="Tekst — symbol zastępczy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4" name="Zawartość — symbol zastępczy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5" name="Tekst — symbol zastępczy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8" name="Stopka — symbol zastępczy 7"/>
          <p:cNvSpPr>
            <a:spLocks noGrp="1"/>
          </p:cNvSpPr>
          <p:nvPr>
            <p:ph type="ftr" sz="quarter" idx="11"/>
          </p:nvPr>
        </p:nvSpPr>
        <p:spPr/>
        <p:txBody>
          <a:bodyPr rtlCol="0"/>
          <a:lstStyle/>
          <a:p>
            <a:pPr rtl="0"/>
            <a:endParaRPr/>
          </a:p>
        </p:txBody>
      </p:sp>
      <p:sp>
        <p:nvSpPr>
          <p:cNvPr id="7" name="Data — symbol zastępczy 6"/>
          <p:cNvSpPr>
            <a:spLocks noGrp="1"/>
          </p:cNvSpPr>
          <p:nvPr>
            <p:ph type="dt" sz="half" idx="10"/>
          </p:nvPr>
        </p:nvSpPr>
        <p:spPr/>
        <p:txBody>
          <a:bodyPr rtlCol="0"/>
          <a:lstStyle/>
          <a:p>
            <a:pPr rtl="0"/>
            <a:r>
              <a:rPr lang="en-US"/>
              <a:t>2016-08-01</a:t>
            </a:r>
            <a:endParaRPr/>
          </a:p>
        </p:txBody>
      </p:sp>
      <p:sp>
        <p:nvSpPr>
          <p:cNvPr id="9" name="Numer slajdu — symbol zastępczy 8"/>
          <p:cNvSpPr>
            <a:spLocks noGrp="1"/>
          </p:cNvSpPr>
          <p:nvPr>
            <p:ph type="sldNum" sz="quarter" idx="12"/>
          </p:nvPr>
        </p:nvSpPr>
        <p:spPr/>
        <p:txBody>
          <a:bodyPr rtlCol="0"/>
          <a:lstStyle/>
          <a:p>
            <a:pPr rtl="0"/>
            <a:fld id="{DF28FB93-0A08-4E7D-8E63-9EFA29F1E093}" type="slidenum">
              <a:rPr/>
              <a:pPr rtl="0"/>
              <a:t>‹#›</a:t>
            </a:fld>
            <a:endParaRPr/>
          </a:p>
        </p:txBody>
      </p:sp>
    </p:spTree>
    <p:extLst>
      <p:ext uri="{BB962C8B-B14F-4D97-AF65-F5344CB8AC3E}">
        <p14:creationId xmlns:p14="http://schemas.microsoft.com/office/powerpoint/2010/main" xmlns="" val="37425832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a:p>
        </p:txBody>
      </p:sp>
      <p:sp>
        <p:nvSpPr>
          <p:cNvPr id="4" name="Stopka — symbol zastępczy 3"/>
          <p:cNvSpPr>
            <a:spLocks noGrp="1"/>
          </p:cNvSpPr>
          <p:nvPr>
            <p:ph type="ftr" sz="quarter" idx="11"/>
          </p:nvPr>
        </p:nvSpPr>
        <p:spPr/>
        <p:txBody>
          <a:bodyPr rtlCol="0"/>
          <a:lstStyle/>
          <a:p>
            <a:pPr rtl="0"/>
            <a:endParaRPr/>
          </a:p>
        </p:txBody>
      </p:sp>
      <p:sp>
        <p:nvSpPr>
          <p:cNvPr id="3" name="Data — symbol zastępczy 2"/>
          <p:cNvSpPr>
            <a:spLocks noGrp="1"/>
          </p:cNvSpPr>
          <p:nvPr>
            <p:ph type="dt" sz="half" idx="10"/>
          </p:nvPr>
        </p:nvSpPr>
        <p:spPr/>
        <p:txBody>
          <a:bodyPr rtlCol="0"/>
          <a:lstStyle/>
          <a:p>
            <a:pPr rtl="0"/>
            <a:r>
              <a:rPr lang="en-US"/>
              <a:t>2016-08-01</a:t>
            </a:r>
            <a:endParaRPr/>
          </a:p>
        </p:txBody>
      </p:sp>
      <p:sp>
        <p:nvSpPr>
          <p:cNvPr id="5" name="Numer slajdu — symbol zastępczy 4"/>
          <p:cNvSpPr>
            <a:spLocks noGrp="1"/>
          </p:cNvSpPr>
          <p:nvPr>
            <p:ph type="sldNum" sz="quarter" idx="12"/>
          </p:nvPr>
        </p:nvSpPr>
        <p:spPr/>
        <p:txBody>
          <a:bodyPr rtlCol="0"/>
          <a:lstStyle/>
          <a:p>
            <a:pPr rtl="0"/>
            <a:fld id="{DF28FB93-0A08-4E7D-8E63-9EFA29F1E093}" type="slidenum">
              <a:rPr/>
              <a:pPr rtl="0"/>
              <a:t>‹#›</a:t>
            </a:fld>
            <a:endParaRPr/>
          </a:p>
        </p:txBody>
      </p:sp>
    </p:spTree>
    <p:extLst>
      <p:ext uri="{BB962C8B-B14F-4D97-AF65-F5344CB8AC3E}">
        <p14:creationId xmlns:p14="http://schemas.microsoft.com/office/powerpoint/2010/main" xmlns="" val="15659345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topka — symbol zastępczy 2"/>
          <p:cNvSpPr>
            <a:spLocks noGrp="1"/>
          </p:cNvSpPr>
          <p:nvPr>
            <p:ph type="ftr" sz="quarter" idx="11"/>
          </p:nvPr>
        </p:nvSpPr>
        <p:spPr/>
        <p:txBody>
          <a:bodyPr rtlCol="0"/>
          <a:lstStyle/>
          <a:p>
            <a:pPr rtl="0"/>
            <a:endParaRPr/>
          </a:p>
        </p:txBody>
      </p:sp>
      <p:sp>
        <p:nvSpPr>
          <p:cNvPr id="2" name="Data — symbol zastępczy 1"/>
          <p:cNvSpPr>
            <a:spLocks noGrp="1"/>
          </p:cNvSpPr>
          <p:nvPr>
            <p:ph type="dt" sz="half" idx="10"/>
          </p:nvPr>
        </p:nvSpPr>
        <p:spPr/>
        <p:txBody>
          <a:bodyPr rtlCol="0"/>
          <a:lstStyle/>
          <a:p>
            <a:pPr rtl="0"/>
            <a:r>
              <a:rPr lang="en-US"/>
              <a:t>2016-08-01</a:t>
            </a:r>
            <a:endParaRPr/>
          </a:p>
        </p:txBody>
      </p:sp>
      <p:sp>
        <p:nvSpPr>
          <p:cNvPr id="4" name="Numer slajdu — symbol zastępczy 3"/>
          <p:cNvSpPr>
            <a:spLocks noGrp="1"/>
          </p:cNvSpPr>
          <p:nvPr>
            <p:ph type="sldNum" sz="quarter" idx="12"/>
          </p:nvPr>
        </p:nvSpPr>
        <p:spPr/>
        <p:txBody>
          <a:bodyPr rtlCol="0"/>
          <a:lstStyle/>
          <a:p>
            <a:pPr rtl="0"/>
            <a:fld id="{DF28FB93-0A08-4E7D-8E63-9EFA29F1E093}" type="slidenum">
              <a:rPr/>
              <a:pPr rtl="0"/>
              <a:t>‹#›</a:t>
            </a:fld>
            <a:endParaRPr/>
          </a:p>
        </p:txBody>
      </p:sp>
    </p:spTree>
    <p:extLst>
      <p:ext uri="{BB962C8B-B14F-4D97-AF65-F5344CB8AC3E}">
        <p14:creationId xmlns:p14="http://schemas.microsoft.com/office/powerpoint/2010/main" xmlns="" val="1212877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chor="b">
            <a:normAutofit/>
          </a:bodyPr>
          <a:lstStyle>
            <a:lvl1pPr algn="l" rtl="0">
              <a:defRPr sz="3200" b="0"/>
            </a:lvl1pPr>
          </a:lstStyle>
          <a:p>
            <a:pPr rtl="0"/>
            <a:r>
              <a:rPr lang="pl-PL"/>
              <a:t>Kliknij, aby edytować styl</a:t>
            </a:r>
            <a:endParaRPr/>
          </a:p>
        </p:txBody>
      </p:sp>
      <p:sp>
        <p:nvSpPr>
          <p:cNvPr id="3" name="Zawartość — symbol zastępczy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a:p>
        </p:txBody>
      </p:sp>
      <p:sp>
        <p:nvSpPr>
          <p:cNvPr id="4" name="Tekst — symbol zastępczy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pl-PL"/>
              <a:t>Kliknij, aby edytować style wzorca tekstu</a:t>
            </a: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2016-08-01</a:t>
            </a:r>
            <a:endParaRPr/>
          </a:p>
        </p:txBody>
      </p:sp>
      <p:sp>
        <p:nvSpPr>
          <p:cNvPr id="7" name="Numer slajdu — symbol zastępczy 6"/>
          <p:cNvSpPr>
            <a:spLocks noGrp="1"/>
          </p:cNvSpPr>
          <p:nvPr>
            <p:ph type="sldNum" sz="quarter" idx="12"/>
          </p:nvPr>
        </p:nvSpPr>
        <p:spPr/>
        <p:txBody>
          <a:bodyPr rtlCol="0"/>
          <a:lstStyle/>
          <a:p>
            <a:pPr rtl="0"/>
            <a:fld id="{DF28FB93-0A08-4E7D-8E63-9EFA29F1E093}" type="slidenum">
              <a:rPr/>
              <a:pPr rtl="0"/>
              <a:t>‹#›</a:t>
            </a:fld>
            <a:endParaRPr/>
          </a:p>
        </p:txBody>
      </p:sp>
    </p:spTree>
    <p:extLst>
      <p:ext uri="{BB962C8B-B14F-4D97-AF65-F5344CB8AC3E}">
        <p14:creationId xmlns:p14="http://schemas.microsoft.com/office/powerpoint/2010/main" xmlns="" val="18586462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nchor="b">
            <a:normAutofit/>
          </a:bodyPr>
          <a:lstStyle>
            <a:lvl1pPr algn="l" rtl="0">
              <a:defRPr sz="3200" b="0"/>
            </a:lvl1pPr>
          </a:lstStyle>
          <a:p>
            <a:pPr rtl="0"/>
            <a:r>
              <a:rPr lang="pl-PL"/>
              <a:t>Kliknij, aby edytować styl</a:t>
            </a:r>
            <a:endParaRPr/>
          </a:p>
        </p:txBody>
      </p:sp>
      <p:sp>
        <p:nvSpPr>
          <p:cNvPr id="8" name="Prostokąt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3" name="Obraz — symbol zastępczy 2" descr="Pusty symbol zastępczy pozwalający dodać obraz. Kliknij symbol zastępczy i wybierz obraz, który chcesz dodać."/>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l-PL"/>
              <a:t>Kliknij ikonę, aby dodać obraz</a:t>
            </a:r>
            <a:endParaRPr/>
          </a:p>
        </p:txBody>
      </p:sp>
      <p:sp>
        <p:nvSpPr>
          <p:cNvPr id="4" name="Tekst — symbol zastępczy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pl-PL"/>
              <a:t>Kliknij, aby edytować style wzorca tekstu</a:t>
            </a:r>
          </a:p>
        </p:txBody>
      </p:sp>
      <p:sp>
        <p:nvSpPr>
          <p:cNvPr id="6" name="Stopka — symbol zastępczy 5"/>
          <p:cNvSpPr>
            <a:spLocks noGrp="1"/>
          </p:cNvSpPr>
          <p:nvPr>
            <p:ph type="ftr" sz="quarter" idx="11"/>
          </p:nvPr>
        </p:nvSpPr>
        <p:spPr/>
        <p:txBody>
          <a:bodyPr rtlCol="0"/>
          <a:lstStyle/>
          <a:p>
            <a:pPr rtl="0"/>
            <a:endParaRPr/>
          </a:p>
        </p:txBody>
      </p:sp>
      <p:sp>
        <p:nvSpPr>
          <p:cNvPr id="5" name="Data — symbol zastępczy 4"/>
          <p:cNvSpPr>
            <a:spLocks noGrp="1"/>
          </p:cNvSpPr>
          <p:nvPr>
            <p:ph type="dt" sz="half" idx="10"/>
          </p:nvPr>
        </p:nvSpPr>
        <p:spPr/>
        <p:txBody>
          <a:bodyPr rtlCol="0"/>
          <a:lstStyle/>
          <a:p>
            <a:pPr rtl="0"/>
            <a:r>
              <a:rPr lang="en-US"/>
              <a:t>2016-08-01</a:t>
            </a:r>
            <a:endParaRPr/>
          </a:p>
        </p:txBody>
      </p:sp>
      <p:sp>
        <p:nvSpPr>
          <p:cNvPr id="7" name="Numer slajdu — symbol zastępczy 6"/>
          <p:cNvSpPr>
            <a:spLocks noGrp="1"/>
          </p:cNvSpPr>
          <p:nvPr>
            <p:ph type="sldNum" sz="quarter" idx="12"/>
          </p:nvPr>
        </p:nvSpPr>
        <p:spPr/>
        <p:txBody>
          <a:bodyPr rtlCol="0"/>
          <a:lstStyle/>
          <a:p>
            <a:pPr rtl="0"/>
            <a:fld id="{DF28FB93-0A08-4E7D-8E63-9EFA29F1E093}" type="slidenum">
              <a:rPr/>
              <a:pPr rtl="0"/>
              <a:t>‹#›</a:t>
            </a:fld>
            <a:endParaRPr/>
          </a:p>
        </p:txBody>
      </p:sp>
    </p:spTree>
    <p:extLst>
      <p:ext uri="{BB962C8B-B14F-4D97-AF65-F5344CB8AC3E}">
        <p14:creationId xmlns:p14="http://schemas.microsoft.com/office/powerpoint/2010/main" xmlns="" val="24050573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sp>
        <p:nvSpPr>
          <p:cNvPr id="10" name="Prostokąt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sz="2400"/>
          </a:p>
        </p:txBody>
      </p:sp>
      <p:sp>
        <p:nvSpPr>
          <p:cNvPr id="8" name="Prostokąt zaokrąglony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a:p>
        </p:txBody>
      </p:sp>
      <p:sp>
        <p:nvSpPr>
          <p:cNvPr id="2" name="Tytuł — symbol zastępczy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t>Kliknij, aby edytować styl wzorca tytułu</a:t>
            </a:r>
          </a:p>
        </p:txBody>
      </p:sp>
      <p:sp>
        <p:nvSpPr>
          <p:cNvPr id="3" name="Tekst — symbol zastępczy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5" name="Stopka — symbol zastępczy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a:p>
        </p:txBody>
      </p:sp>
      <p:sp>
        <p:nvSpPr>
          <p:cNvPr id="4" name="Data — symbol zastępczy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defRPr>
            </a:lvl1pPr>
          </a:lstStyle>
          <a:p>
            <a:pPr rtl="0"/>
            <a:r>
              <a:rPr lang="en-US"/>
              <a:t>2016-08-01</a:t>
            </a:r>
            <a:endParaRPr/>
          </a:p>
        </p:txBody>
      </p:sp>
      <p:sp>
        <p:nvSpPr>
          <p:cNvPr id="6" name="Numer slajdu — symbol zastępczy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l" rtl="0">
              <a:defRPr sz="1100">
                <a:solidFill>
                  <a:schemeClr val="tx1"/>
                </a:solidFill>
              </a:defRPr>
            </a:lvl1pPr>
          </a:lstStyle>
          <a:p>
            <a:pPr rtl="0"/>
            <a:fld id="{DF28FB93-0A08-4E7D-8E63-9EFA29F1E093}" type="slidenum">
              <a:rPr/>
              <a:pPr rtl="0"/>
              <a:t>‹#›</a:t>
            </a:fld>
            <a:endParaRPr/>
          </a:p>
        </p:txBody>
      </p:sp>
    </p:spTree>
    <p:extLst>
      <p:ext uri="{BB962C8B-B14F-4D97-AF65-F5344CB8AC3E}">
        <p14:creationId xmlns:p14="http://schemas.microsoft.com/office/powerpoint/2010/main" xmlns=""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rtlCol="0"/>
          <a:lstStyle/>
          <a:p>
            <a:pPr rtl="0"/>
            <a:r>
              <a:rPr lang="pl" dirty="0"/>
              <a:t>Ignacy Łukasiewicz</a:t>
            </a:r>
          </a:p>
        </p:txBody>
      </p:sp>
      <p:sp>
        <p:nvSpPr>
          <p:cNvPr id="3" name="Podtytuł 2"/>
          <p:cNvSpPr>
            <a:spLocks noGrp="1"/>
          </p:cNvSpPr>
          <p:nvPr>
            <p:ph type="subTitle" idx="1"/>
          </p:nvPr>
        </p:nvSpPr>
        <p:spPr/>
        <p:txBody>
          <a:bodyPr rtlCol="0"/>
          <a:lstStyle/>
          <a:p>
            <a:pPr rtl="0"/>
            <a:r>
              <a:rPr lang="pl" dirty="0"/>
              <a:t> </a:t>
            </a:r>
          </a:p>
        </p:txBody>
      </p:sp>
    </p:spTree>
    <p:extLst>
      <p:ext uri="{BB962C8B-B14F-4D97-AF65-F5344CB8AC3E}">
        <p14:creationId xmlns:p14="http://schemas.microsoft.com/office/powerpoint/2010/main" xmlns="" val="27075430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18882" y="265088"/>
            <a:ext cx="9751060" cy="1168400"/>
          </a:xfrm>
        </p:spPr>
        <p:txBody>
          <a:bodyPr rtlCol="0"/>
          <a:lstStyle/>
          <a:p>
            <a:pPr rtl="0"/>
            <a:r>
              <a:rPr lang="pl-PL" dirty="0"/>
              <a:t>Walka z zaborcą i działalność społeczna:</a:t>
            </a:r>
            <a:endParaRPr lang="pl" dirty="0"/>
          </a:p>
        </p:txBody>
      </p:sp>
      <p:sp>
        <p:nvSpPr>
          <p:cNvPr id="10" name="Zawartość — symbol zastępczy 9"/>
          <p:cNvSpPr>
            <a:spLocks noGrp="1"/>
          </p:cNvSpPr>
          <p:nvPr>
            <p:ph sz="half" idx="1"/>
          </p:nvPr>
        </p:nvSpPr>
        <p:spPr/>
        <p:txBody>
          <a:bodyPr rtlCol="0"/>
          <a:lstStyle/>
          <a:p>
            <a:pPr marL="0" indent="0" rtl="0">
              <a:buNone/>
            </a:pPr>
            <a:r>
              <a:rPr lang="pl" dirty="0"/>
              <a:t> </a:t>
            </a:r>
          </a:p>
        </p:txBody>
      </p:sp>
      <p:graphicFrame>
        <p:nvGraphicFramePr>
          <p:cNvPr id="9" name="Zawartość — symbol zastępczy 8" descr="Pionowa lista pól przedstawiająca 3 grupy umieszczone jedna pod drugą, a w każdej grupie są punktory."/>
          <p:cNvGraphicFramePr>
            <a:graphicFrameLocks noGrp="1"/>
          </p:cNvGraphicFramePr>
          <p:nvPr>
            <p:ph sz="half" idx="2"/>
            <p:extLst>
              <p:ext uri="{D42A27DB-BD31-4B8C-83A1-F6EECF244321}">
                <p14:modId xmlns:p14="http://schemas.microsoft.com/office/powerpoint/2010/main" xmlns="" val="992245779"/>
              </p:ext>
            </p:extLst>
          </p:nvPr>
        </p:nvGraphicFramePr>
        <p:xfrm>
          <a:off x="1218882" y="1556792"/>
          <a:ext cx="10420145" cy="4869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072598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115BB848-15C7-464F-AB82-4C81694B91E2}"/>
              </a:ext>
            </a:extLst>
          </p:cNvPr>
          <p:cNvSpPr>
            <a:spLocks noGrp="1"/>
          </p:cNvSpPr>
          <p:nvPr>
            <p:ph type="title"/>
          </p:nvPr>
        </p:nvSpPr>
        <p:spPr/>
        <p:txBody>
          <a:bodyPr>
            <a:normAutofit/>
          </a:bodyPr>
          <a:lstStyle/>
          <a:p>
            <a:r>
              <a:rPr lang="pl-PL" dirty="0"/>
              <a:t/>
            </a:r>
            <a:br>
              <a:rPr lang="pl-PL" dirty="0"/>
            </a:br>
            <a:endParaRPr lang="pl-PL" dirty="0"/>
          </a:p>
        </p:txBody>
      </p:sp>
      <p:graphicFrame>
        <p:nvGraphicFramePr>
          <p:cNvPr id="8" name="Symbol zastępczy zawartości 7">
            <a:extLst>
              <a:ext uri="{FF2B5EF4-FFF2-40B4-BE49-F238E27FC236}">
                <a16:creationId xmlns:a16="http://schemas.microsoft.com/office/drawing/2014/main" xmlns="" id="{424320C5-C644-4E73-B991-7CA36A6299ED}"/>
              </a:ext>
            </a:extLst>
          </p:cNvPr>
          <p:cNvGraphicFramePr>
            <a:graphicFrameLocks noGrp="1"/>
          </p:cNvGraphicFramePr>
          <p:nvPr>
            <p:ph idx="1"/>
            <p:extLst>
              <p:ext uri="{D42A27DB-BD31-4B8C-83A1-F6EECF244321}">
                <p14:modId xmlns:p14="http://schemas.microsoft.com/office/powerpoint/2010/main" xmlns="" val="3016082456"/>
              </p:ext>
            </p:extLst>
          </p:nvPr>
        </p:nvGraphicFramePr>
        <p:xfrm>
          <a:off x="1216026" y="980728"/>
          <a:ext cx="10206978" cy="5131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e tekstowe 8">
            <a:extLst>
              <a:ext uri="{FF2B5EF4-FFF2-40B4-BE49-F238E27FC236}">
                <a16:creationId xmlns:a16="http://schemas.microsoft.com/office/drawing/2014/main" xmlns="" id="{929D60A9-3FC3-4A3C-91CC-4B0188DBD7E8}"/>
              </a:ext>
            </a:extLst>
          </p:cNvPr>
          <p:cNvSpPr txBox="1"/>
          <p:nvPr/>
        </p:nvSpPr>
        <p:spPr>
          <a:xfrm>
            <a:off x="3286100" y="1238052"/>
            <a:ext cx="7776864" cy="2308324"/>
          </a:xfrm>
          <a:prstGeom prst="rect">
            <a:avLst/>
          </a:prstGeom>
          <a:noFill/>
        </p:spPr>
        <p:txBody>
          <a:bodyPr wrap="square" rtlCol="0">
            <a:spAutoFit/>
          </a:bodyPr>
          <a:lstStyle/>
          <a:p>
            <a:r>
              <a:rPr lang="pl-PL" b="0" i="0" u="none" dirty="0"/>
              <a:t>Badania nad ropą naftową, którymi zajmował się Ignacy Łukasiewicz, niewątpliwie były wielkim przełomem. To odkrycie Polaka spowodowało, że ropa, z substancji używanej głównie w farmaceutyce, przeszła do bycia jednym z najważniejszych dla współczesnego świata surowców. Bez wprowadzonego przez Łukasiewicza sposobu destylacji ropy, trudne byłoby otrzymanie chociażby benzyny, kluczowego dla funkcjonowania każdego współczesnego człowieka produktu.</a:t>
            </a:r>
            <a:endParaRPr lang="pl-PL" dirty="0"/>
          </a:p>
          <a:p>
            <a:endParaRPr lang="pl-PL" dirty="0"/>
          </a:p>
        </p:txBody>
      </p:sp>
      <p:sp>
        <p:nvSpPr>
          <p:cNvPr id="10" name="pole tekstowe 9">
            <a:extLst>
              <a:ext uri="{FF2B5EF4-FFF2-40B4-BE49-F238E27FC236}">
                <a16:creationId xmlns:a16="http://schemas.microsoft.com/office/drawing/2014/main" xmlns="" id="{55C56AA7-CB67-4D45-96E4-3290307650DD}"/>
              </a:ext>
            </a:extLst>
          </p:cNvPr>
          <p:cNvSpPr txBox="1"/>
          <p:nvPr/>
        </p:nvSpPr>
        <p:spPr>
          <a:xfrm>
            <a:off x="3286100" y="3803700"/>
            <a:ext cx="7416824" cy="2031325"/>
          </a:xfrm>
          <a:prstGeom prst="rect">
            <a:avLst/>
          </a:prstGeom>
          <a:noFill/>
        </p:spPr>
        <p:txBody>
          <a:bodyPr wrap="square" rtlCol="0">
            <a:spAutoFit/>
          </a:bodyPr>
          <a:lstStyle/>
          <a:p>
            <a:r>
              <a:rPr lang="pl-PL" b="0" i="0" u="none" dirty="0"/>
              <a:t>Lampa naftowa, już od samych jej początków, okazała się przedmiotem naprawdę przydatnym. Umożliwiła ona chociażby przeprowadzanie nocnych operacji, co było niewykonalne przy użyciu świec. Ponadto ów wynalazek dał początek zupełnie nowej erze jeśli chodzi o oświetlenie domowe oraz uliczne. Naftowe lampy uliczne w pierwszej kolejności oświetliły miejsce zamieszkania Łukasiewicza, podkarpackie Gorlice, już w 1853 roku.</a:t>
            </a:r>
            <a:endParaRPr lang="pl-PL" dirty="0"/>
          </a:p>
        </p:txBody>
      </p:sp>
      <p:sp>
        <p:nvSpPr>
          <p:cNvPr id="12" name="pole tekstowe 11">
            <a:extLst>
              <a:ext uri="{FF2B5EF4-FFF2-40B4-BE49-F238E27FC236}">
                <a16:creationId xmlns:a16="http://schemas.microsoft.com/office/drawing/2014/main" xmlns="" id="{7E074B94-E662-40C4-86D1-4BBD3215D4E9}"/>
              </a:ext>
            </a:extLst>
          </p:cNvPr>
          <p:cNvSpPr txBox="1"/>
          <p:nvPr/>
        </p:nvSpPr>
        <p:spPr>
          <a:xfrm>
            <a:off x="1216026" y="1659285"/>
            <a:ext cx="2070074" cy="3539430"/>
          </a:xfrm>
          <a:prstGeom prst="rect">
            <a:avLst/>
          </a:prstGeom>
          <a:noFill/>
        </p:spPr>
        <p:txBody>
          <a:bodyPr wrap="square" rtlCol="0">
            <a:spAutoFit/>
          </a:bodyPr>
          <a:lstStyle/>
          <a:p>
            <a:r>
              <a:rPr lang="pl-PL" sz="3200" dirty="0"/>
              <a:t>Wpływ jego odkryć na naukę i życie codzienne ludzi:</a:t>
            </a:r>
          </a:p>
        </p:txBody>
      </p:sp>
    </p:spTree>
    <p:extLst>
      <p:ext uri="{BB962C8B-B14F-4D97-AF65-F5344CB8AC3E}">
        <p14:creationId xmlns:p14="http://schemas.microsoft.com/office/powerpoint/2010/main" xmlns="" val="4202396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362E09D-C1FD-4E61-B855-2EFC4822CD2F}"/>
              </a:ext>
            </a:extLst>
          </p:cNvPr>
          <p:cNvSpPr>
            <a:spLocks noGrp="1"/>
          </p:cNvSpPr>
          <p:nvPr>
            <p:ph type="ctrTitle"/>
          </p:nvPr>
        </p:nvSpPr>
        <p:spPr>
          <a:xfrm>
            <a:off x="1382103" y="1575278"/>
            <a:ext cx="9435241" cy="1625599"/>
          </a:xfrm>
        </p:spPr>
        <p:txBody>
          <a:bodyPr/>
          <a:lstStyle/>
          <a:p>
            <a:r>
              <a:rPr lang="pl-PL" dirty="0"/>
              <a:t>Dziękujemy za uwagę</a:t>
            </a:r>
          </a:p>
        </p:txBody>
      </p:sp>
      <p:sp>
        <p:nvSpPr>
          <p:cNvPr id="3" name="Podtytuł 2">
            <a:extLst>
              <a:ext uri="{FF2B5EF4-FFF2-40B4-BE49-F238E27FC236}">
                <a16:creationId xmlns:a16="http://schemas.microsoft.com/office/drawing/2014/main" xmlns="" id="{4227106E-1C1A-4529-9214-53ACD59EB8FD}"/>
              </a:ext>
            </a:extLst>
          </p:cNvPr>
          <p:cNvSpPr>
            <a:spLocks noGrp="1"/>
          </p:cNvSpPr>
          <p:nvPr>
            <p:ph type="subTitle" idx="1"/>
          </p:nvPr>
        </p:nvSpPr>
        <p:spPr>
          <a:xfrm>
            <a:off x="1379446" y="3356992"/>
            <a:ext cx="9429931" cy="1512167"/>
          </a:xfrm>
        </p:spPr>
        <p:txBody>
          <a:bodyPr>
            <a:normAutofit/>
          </a:bodyPr>
          <a:lstStyle/>
          <a:p>
            <a:r>
              <a:rPr lang="pl-PL" dirty="0"/>
              <a:t>Wojciech Błach</a:t>
            </a:r>
          </a:p>
          <a:p>
            <a:r>
              <a:rPr lang="pl-PL" dirty="0"/>
              <a:t>Maciej </a:t>
            </a:r>
            <a:r>
              <a:rPr lang="pl-PL" dirty="0" err="1"/>
              <a:t>koperdowski</a:t>
            </a:r>
            <a:endParaRPr lang="pl-PL" dirty="0"/>
          </a:p>
          <a:p>
            <a:r>
              <a:rPr lang="pl-PL" dirty="0"/>
              <a:t>Szymon Koźbiał</a:t>
            </a:r>
          </a:p>
          <a:p>
            <a:r>
              <a:rPr lang="pl-PL" dirty="0"/>
              <a:t>Dawid Waligórski</a:t>
            </a:r>
          </a:p>
          <a:p>
            <a:r>
              <a:rPr lang="pl-PL" dirty="0"/>
              <a:t>Katarzyna </a:t>
            </a:r>
            <a:r>
              <a:rPr lang="pl-PL" dirty="0" err="1"/>
              <a:t>Żurawel</a:t>
            </a:r>
            <a:endParaRPr lang="pl-PL" dirty="0"/>
          </a:p>
          <a:p>
            <a:endParaRPr lang="pl-PL" dirty="0"/>
          </a:p>
        </p:txBody>
      </p:sp>
    </p:spTree>
    <p:extLst>
      <p:ext uri="{BB962C8B-B14F-4D97-AF65-F5344CB8AC3E}">
        <p14:creationId xmlns:p14="http://schemas.microsoft.com/office/powerpoint/2010/main" xmlns="" val="9526394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7BBCE1E-57DF-4AEE-81BF-F28035B68642}"/>
              </a:ext>
            </a:extLst>
          </p:cNvPr>
          <p:cNvSpPr>
            <a:spLocks noGrp="1"/>
          </p:cNvSpPr>
          <p:nvPr>
            <p:ph type="title"/>
          </p:nvPr>
        </p:nvSpPr>
        <p:spPr>
          <a:xfrm>
            <a:off x="1218883" y="431800"/>
            <a:ext cx="9751060" cy="1168400"/>
          </a:xfrm>
        </p:spPr>
        <p:txBody>
          <a:bodyPr anchor="b">
            <a:normAutofit/>
          </a:bodyPr>
          <a:lstStyle/>
          <a:p>
            <a:r>
              <a:rPr lang="pl-PL" dirty="0"/>
              <a:t>Wiedza w pigułce – kim był i czego dokonał?</a:t>
            </a:r>
          </a:p>
        </p:txBody>
      </p:sp>
      <p:pic>
        <p:nvPicPr>
          <p:cNvPr id="5" name="Symbol zastępczy obrazu 4">
            <a:extLst>
              <a:ext uri="{FF2B5EF4-FFF2-40B4-BE49-F238E27FC236}">
                <a16:creationId xmlns:a16="http://schemas.microsoft.com/office/drawing/2014/main" xmlns="" id="{4CD05210-EBE2-4024-B011-9390E82B294F}"/>
              </a:ext>
            </a:extLst>
          </p:cNvPr>
          <p:cNvPicPr>
            <a:picLocks noGrp="1" noChangeAspect="1"/>
          </p:cNvPicPr>
          <p:nvPr>
            <p:ph type="pic" idx="1"/>
          </p:nvPr>
        </p:nvPicPr>
        <p:blipFill rotWithShape="1">
          <a:blip r:embed="rId2" cstate="print"/>
          <a:srcRect r="-3" b="5264"/>
          <a:stretch/>
        </p:blipFill>
        <p:spPr>
          <a:xfrm>
            <a:off x="1341884" y="1940883"/>
            <a:ext cx="6362567" cy="4023360"/>
          </a:xfrm>
          <a:prstGeom prst="rect">
            <a:avLst/>
          </a:prstGeom>
          <a:ln>
            <a:noFill/>
          </a:ln>
          <a:effectLst>
            <a:outerShdw blurRad="292100" dist="139700" dir="2700000" algn="tl" rotWithShape="0">
              <a:srgbClr val="333333">
                <a:alpha val="65000"/>
              </a:srgbClr>
            </a:outerShdw>
          </a:effectLst>
        </p:spPr>
      </p:pic>
      <p:sp>
        <p:nvSpPr>
          <p:cNvPr id="4" name="Symbol zastępczy tekstu 3">
            <a:extLst>
              <a:ext uri="{FF2B5EF4-FFF2-40B4-BE49-F238E27FC236}">
                <a16:creationId xmlns:a16="http://schemas.microsoft.com/office/drawing/2014/main" xmlns="" id="{D0CC071E-F474-474E-AD17-E5915136288B}"/>
              </a:ext>
            </a:extLst>
          </p:cNvPr>
          <p:cNvSpPr>
            <a:spLocks noGrp="1"/>
          </p:cNvSpPr>
          <p:nvPr>
            <p:ph type="body" sz="half" idx="2"/>
          </p:nvPr>
        </p:nvSpPr>
        <p:spPr>
          <a:xfrm>
            <a:off x="8110636" y="1803401"/>
            <a:ext cx="3312368" cy="4160842"/>
          </a:xfrm>
        </p:spPr>
        <p:txBody>
          <a:bodyPr>
            <a:normAutofit/>
          </a:bodyPr>
          <a:lstStyle/>
          <a:p>
            <a:r>
              <a:rPr lang="pl-PL" sz="1600" dirty="0"/>
              <a:t>Ignacy Łukasiewicz- polski farmaceuta i przedsiębiorca, wynalazca lampy naftowej, pionier przemysłu naftowego, w 1856 zbudował pierwszą na świecie rafinerie ropy naftowej. Jako pierwszy na świecie wykorzystał na skalę przemysłową korzyści, jakie daje ropa naftowa. Z powodu sprawnego i szybkiego rozwoju przemysłu naftowego przez wynalazcę, zyskał spory majątek. Propagował tworzenie sądów, budowę dróg i mostów, szkół lub szpitali. Tworzył kasy zapomogowe i fundusze emerytalne, walczył z biedą i alkoholizmem w regionie.</a:t>
            </a:r>
          </a:p>
          <a:p>
            <a:endParaRPr lang="pl-PL" sz="1400" dirty="0"/>
          </a:p>
        </p:txBody>
      </p:sp>
    </p:spTree>
    <p:extLst>
      <p:ext uri="{BB962C8B-B14F-4D97-AF65-F5344CB8AC3E}">
        <p14:creationId xmlns:p14="http://schemas.microsoft.com/office/powerpoint/2010/main" xmlns="" val="40668442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4A944A48-CF94-4F97-AABC-5BC5E6F82576}"/>
              </a:ext>
            </a:extLst>
          </p:cNvPr>
          <p:cNvSpPr>
            <a:spLocks noGrp="1"/>
          </p:cNvSpPr>
          <p:nvPr>
            <p:ph type="title"/>
          </p:nvPr>
        </p:nvSpPr>
        <p:spPr/>
        <p:txBody>
          <a:bodyPr>
            <a:normAutofit/>
          </a:bodyPr>
          <a:lstStyle/>
          <a:p>
            <a:r>
              <a:rPr lang="pl-PL" sz="3600" dirty="0"/>
              <a:t>Wczesne dzieciństwo</a:t>
            </a:r>
          </a:p>
        </p:txBody>
      </p:sp>
      <p:sp>
        <p:nvSpPr>
          <p:cNvPr id="6" name="Symbol zastępczy zawartości 5">
            <a:extLst>
              <a:ext uri="{FF2B5EF4-FFF2-40B4-BE49-F238E27FC236}">
                <a16:creationId xmlns:a16="http://schemas.microsoft.com/office/drawing/2014/main" xmlns="" id="{150ECF24-4B36-4388-8AFE-D3FEF1E119F1}"/>
              </a:ext>
            </a:extLst>
          </p:cNvPr>
          <p:cNvSpPr>
            <a:spLocks noGrp="1"/>
          </p:cNvSpPr>
          <p:nvPr>
            <p:ph idx="1"/>
          </p:nvPr>
        </p:nvSpPr>
        <p:spPr>
          <a:xfrm>
            <a:off x="1218883" y="1772816"/>
            <a:ext cx="4947537" cy="3816424"/>
          </a:xfrm>
        </p:spPr>
        <p:txBody>
          <a:bodyPr>
            <a:normAutofit/>
          </a:bodyPr>
          <a:lstStyle/>
          <a:p>
            <a:pPr marL="0" indent="0">
              <a:lnSpc>
                <a:spcPct val="100000"/>
              </a:lnSpc>
              <a:buNone/>
            </a:pPr>
            <a:r>
              <a:rPr lang="pl-PL" sz="2300" dirty="0"/>
              <a:t>Ignacy Łukasiewicz urodził się w 1822 roku w Zadusznikach, w szlacheckiej rodzinie inteligenckiej pochodzenia ormiańskiego. Jego ojcem był Józef Łukasiewicz – posesor folwarku i żołnierz Tadeusza Kościuszki, pieczętujący się herbem Łada, matką – Apolonia ze Świetlików. Miał czworo rodzeństwa: Marię, Emilię, Aleksandra i Franciszka.</a:t>
            </a:r>
          </a:p>
        </p:txBody>
      </p:sp>
      <p:pic>
        <p:nvPicPr>
          <p:cNvPr id="9" name="Obraz 8">
            <a:extLst>
              <a:ext uri="{FF2B5EF4-FFF2-40B4-BE49-F238E27FC236}">
                <a16:creationId xmlns:a16="http://schemas.microsoft.com/office/drawing/2014/main" xmlns="" id="{6FC46577-58AC-4155-BA87-2CC600D9513D}"/>
              </a:ext>
            </a:extLst>
          </p:cNvPr>
          <p:cNvPicPr>
            <a:picLocks noChangeAspect="1"/>
          </p:cNvPicPr>
          <p:nvPr/>
        </p:nvPicPr>
        <p:blipFill>
          <a:blip r:embed="rId2" cstate="print"/>
          <a:stretch>
            <a:fillRect/>
          </a:stretch>
        </p:blipFill>
        <p:spPr>
          <a:xfrm>
            <a:off x="6742484" y="1772816"/>
            <a:ext cx="4773763" cy="3701008"/>
          </a:xfrm>
          <a:prstGeom prst="rect">
            <a:avLst/>
          </a:prstGeom>
          <a:ln>
            <a:noFill/>
          </a:ln>
          <a:effectLst>
            <a:outerShdw blurRad="190500" algn="tl" rotWithShape="0">
              <a:srgbClr val="000000">
                <a:alpha val="70000"/>
              </a:srgbClr>
            </a:outerShdw>
          </a:effectLst>
        </p:spPr>
      </p:pic>
      <p:sp>
        <p:nvSpPr>
          <p:cNvPr id="18" name="Prostokąt 17">
            <a:extLst>
              <a:ext uri="{FF2B5EF4-FFF2-40B4-BE49-F238E27FC236}">
                <a16:creationId xmlns:a16="http://schemas.microsoft.com/office/drawing/2014/main" xmlns="" id="{21561889-DB14-4C24-8657-44112D8AAA1F}"/>
              </a:ext>
            </a:extLst>
          </p:cNvPr>
          <p:cNvSpPr/>
          <p:nvPr/>
        </p:nvSpPr>
        <p:spPr>
          <a:xfrm>
            <a:off x="6598468" y="1600200"/>
            <a:ext cx="5040560" cy="3989040"/>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xmlns="" val="9072403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8CC1DD0-7A7D-4771-8DE2-4EC5C939BC95}"/>
              </a:ext>
            </a:extLst>
          </p:cNvPr>
          <p:cNvSpPr>
            <a:spLocks noGrp="1"/>
          </p:cNvSpPr>
          <p:nvPr>
            <p:ph type="title"/>
          </p:nvPr>
        </p:nvSpPr>
        <p:spPr>
          <a:xfrm>
            <a:off x="1218883" y="431800"/>
            <a:ext cx="9751060" cy="1168400"/>
          </a:xfrm>
        </p:spPr>
        <p:txBody>
          <a:bodyPr anchor="b">
            <a:normAutofit/>
          </a:bodyPr>
          <a:lstStyle/>
          <a:p>
            <a:r>
              <a:rPr lang="pl-PL" dirty="0"/>
              <a:t>Początki kariery</a:t>
            </a:r>
          </a:p>
        </p:txBody>
      </p:sp>
      <p:pic>
        <p:nvPicPr>
          <p:cNvPr id="1026" name="Picture 2">
            <a:extLst>
              <a:ext uri="{FF2B5EF4-FFF2-40B4-BE49-F238E27FC236}">
                <a16:creationId xmlns:a16="http://schemas.microsoft.com/office/drawing/2014/main" xmlns="" id="{DBA014C8-431B-4B6C-824D-F7CCA1EB29D0}"/>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xmlns="" val="0"/>
              </a:ext>
            </a:extLst>
          </a:blip>
          <a:stretch/>
        </p:blipFill>
        <p:spPr bwMode="auto">
          <a:xfrm>
            <a:off x="1341884" y="1920007"/>
            <a:ext cx="6336704" cy="4023360"/>
          </a:xfrm>
          <a:prstGeom prst="rect">
            <a:avLst/>
          </a:prstGeom>
          <a:solidFill>
            <a:srgbClr val="FFFFFF"/>
          </a:solidFill>
          <a:ln>
            <a:noFill/>
          </a:ln>
          <a:effectLst>
            <a:outerShdw blurRad="292100" dist="139700" dir="2700000" algn="tl" rotWithShape="0">
              <a:srgbClr val="333333">
                <a:alpha val="65000"/>
              </a:srgbClr>
            </a:outerShdw>
          </a:effectLst>
        </p:spPr>
      </p:pic>
      <p:sp>
        <p:nvSpPr>
          <p:cNvPr id="4" name="Symbol zastępczy tekstu 3">
            <a:extLst>
              <a:ext uri="{FF2B5EF4-FFF2-40B4-BE49-F238E27FC236}">
                <a16:creationId xmlns:a16="http://schemas.microsoft.com/office/drawing/2014/main" xmlns="" id="{21BA37CD-64ED-46E6-B7EC-C3D55EA98B4F}"/>
              </a:ext>
            </a:extLst>
          </p:cNvPr>
          <p:cNvSpPr>
            <a:spLocks noGrp="1"/>
          </p:cNvSpPr>
          <p:nvPr>
            <p:ph type="body" sz="half" idx="2"/>
          </p:nvPr>
        </p:nvSpPr>
        <p:spPr>
          <a:xfrm>
            <a:off x="8125882" y="1770078"/>
            <a:ext cx="3297122" cy="4323218"/>
          </a:xfrm>
        </p:spPr>
        <p:txBody>
          <a:bodyPr>
            <a:normAutofit/>
          </a:bodyPr>
          <a:lstStyle/>
          <a:p>
            <a:r>
              <a:rPr lang="pl-PL" sz="1900" dirty="0"/>
              <a:t>Zła sytuacja finansowa rodziny nie pozwalała na dalszą edukację i zmusiła go do rozpoczęcia pracy. </a:t>
            </a:r>
          </a:p>
          <a:p>
            <a:r>
              <a:rPr lang="pl-PL" sz="1900" dirty="0"/>
              <a:t>W latach 1836–1840 pracował w aptece Antoniego Swobody w Łańcucie jako praktykant. Nie była to tylko praca, ale przede wszystkim kontynuacja nauki w zakresie chemii i farmacji. W 1840 roku zdał egzamin </a:t>
            </a:r>
            <a:r>
              <a:rPr lang="pl-PL" sz="1900" dirty="0" err="1"/>
              <a:t>tyrocynalny</a:t>
            </a:r>
            <a:r>
              <a:rPr lang="pl-PL" sz="1900" dirty="0"/>
              <a:t> i awansował na pomocnika aptekarskiego. </a:t>
            </a:r>
          </a:p>
          <a:p>
            <a:endParaRPr lang="pl-PL" sz="1700" dirty="0"/>
          </a:p>
        </p:txBody>
      </p:sp>
    </p:spTree>
    <p:extLst>
      <p:ext uri="{BB962C8B-B14F-4D97-AF65-F5344CB8AC3E}">
        <p14:creationId xmlns:p14="http://schemas.microsoft.com/office/powerpoint/2010/main" xmlns="" val="14127363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A186E3F-8D30-41F4-9B4C-3F75A2D97713}"/>
              </a:ext>
            </a:extLst>
          </p:cNvPr>
          <p:cNvSpPr>
            <a:spLocks noGrp="1"/>
          </p:cNvSpPr>
          <p:nvPr>
            <p:ph type="title"/>
          </p:nvPr>
        </p:nvSpPr>
        <p:spPr/>
        <p:txBody>
          <a:bodyPr/>
          <a:lstStyle/>
          <a:p>
            <a:r>
              <a:rPr lang="pl-PL" dirty="0"/>
              <a:t>Studia</a:t>
            </a:r>
          </a:p>
        </p:txBody>
      </p:sp>
      <p:pic>
        <p:nvPicPr>
          <p:cNvPr id="5" name="Symbol zastępczy zawartości 4">
            <a:extLst>
              <a:ext uri="{FF2B5EF4-FFF2-40B4-BE49-F238E27FC236}">
                <a16:creationId xmlns:a16="http://schemas.microsoft.com/office/drawing/2014/main" xmlns="" id="{BE194AC8-838A-40A3-99E1-6D4317A547D7}"/>
              </a:ext>
            </a:extLst>
          </p:cNvPr>
          <p:cNvPicPr>
            <a:picLocks noGrp="1" noChangeAspect="1"/>
          </p:cNvPicPr>
          <p:nvPr>
            <p:ph idx="1"/>
          </p:nvPr>
        </p:nvPicPr>
        <p:blipFill>
          <a:blip r:embed="rId2" cstate="print"/>
          <a:stretch>
            <a:fillRect/>
          </a:stretch>
        </p:blipFill>
        <p:spPr>
          <a:xfrm>
            <a:off x="6876669" y="2071879"/>
            <a:ext cx="4745845" cy="3163897"/>
          </a:xfrm>
          <a:prstGeom prst="rect">
            <a:avLst/>
          </a:prstGeom>
          <a:ln>
            <a:noFill/>
          </a:ln>
          <a:effectLst>
            <a:outerShdw blurRad="292100" dist="139700" dir="2700000" algn="tl" rotWithShape="0">
              <a:srgbClr val="333333">
                <a:alpha val="65000"/>
              </a:srgbClr>
            </a:outerShdw>
          </a:effectLst>
        </p:spPr>
      </p:pic>
      <p:sp>
        <p:nvSpPr>
          <p:cNvPr id="4" name="Symbol zastępczy tekstu 3">
            <a:extLst>
              <a:ext uri="{FF2B5EF4-FFF2-40B4-BE49-F238E27FC236}">
                <a16:creationId xmlns:a16="http://schemas.microsoft.com/office/drawing/2014/main" xmlns="" id="{99FBCF70-D3DC-49F9-BDB0-19105756E8EA}"/>
              </a:ext>
            </a:extLst>
          </p:cNvPr>
          <p:cNvSpPr>
            <a:spLocks noGrp="1"/>
          </p:cNvSpPr>
          <p:nvPr>
            <p:ph type="body" sz="half" idx="4294967295"/>
          </p:nvPr>
        </p:nvSpPr>
        <p:spPr>
          <a:xfrm>
            <a:off x="1218882" y="1599084"/>
            <a:ext cx="5363072" cy="4710236"/>
          </a:xfrm>
        </p:spPr>
        <p:txBody>
          <a:bodyPr>
            <a:normAutofit/>
          </a:bodyPr>
          <a:lstStyle/>
          <a:p>
            <a:pPr marL="0" indent="0">
              <a:buNone/>
            </a:pPr>
            <a:r>
              <a:rPr lang="pl-PL" sz="2200" dirty="0"/>
              <a:t>Przez następnych 6 lat pracował w Rzeszowie jako pomocnik aptekarski u Edwarda </a:t>
            </a:r>
            <a:r>
              <a:rPr lang="pl-PL" sz="2200" dirty="0" err="1"/>
              <a:t>Hübla</a:t>
            </a:r>
            <a:r>
              <a:rPr lang="pl-PL" sz="2200" dirty="0"/>
              <a:t> cały czas dokształcając się w zawodzie aptekarza. W sierpniu 1848 podjął pracę w aptece „Pod Złotą Gwiazdą”, której właścicielem był Piotr </a:t>
            </a:r>
            <a:r>
              <a:rPr lang="pl-PL" sz="2200" dirty="0" err="1"/>
              <a:t>Mikolasch</a:t>
            </a:r>
            <a:r>
              <a:rPr lang="pl-PL" sz="2200" dirty="0"/>
              <a:t>. Dzięki jego wstawiennictwu dostał zgodę na opuszczenie miasta i rozpoczął studia na Uniwersytecie Jagiellońskim, gdzie zdał wszystkie egzaminy z wyjątkiem farmakognozji, co uniemożliwiło mu otrzymanie dyplomu. Dyplom magistra farmacji uzyskał na Uniwersytecie Wiedeńskim 30 lipca 1852.</a:t>
            </a:r>
          </a:p>
        </p:txBody>
      </p:sp>
      <p:sp>
        <p:nvSpPr>
          <p:cNvPr id="10" name="Prostokąt 9">
            <a:extLst>
              <a:ext uri="{FF2B5EF4-FFF2-40B4-BE49-F238E27FC236}">
                <a16:creationId xmlns:a16="http://schemas.microsoft.com/office/drawing/2014/main" xmlns="" id="{B1689730-5D8A-40F2-B434-2DFA3594FAFB}"/>
              </a:ext>
            </a:extLst>
          </p:cNvPr>
          <p:cNvSpPr/>
          <p:nvPr/>
        </p:nvSpPr>
        <p:spPr>
          <a:xfrm>
            <a:off x="6742484" y="1916832"/>
            <a:ext cx="5040560" cy="3456384"/>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pl-PL"/>
          </a:p>
        </p:txBody>
      </p:sp>
      <p:sp>
        <p:nvSpPr>
          <p:cNvPr id="3" name="pole tekstowe 2">
            <a:extLst>
              <a:ext uri="{FF2B5EF4-FFF2-40B4-BE49-F238E27FC236}">
                <a16:creationId xmlns:a16="http://schemas.microsoft.com/office/drawing/2014/main" xmlns="" id="{5FCAB8E3-78A5-4D96-BBDE-176CA92EA26B}"/>
              </a:ext>
            </a:extLst>
          </p:cNvPr>
          <p:cNvSpPr txBox="1"/>
          <p:nvPr/>
        </p:nvSpPr>
        <p:spPr>
          <a:xfrm>
            <a:off x="4618248" y="6008708"/>
            <a:ext cx="2952328" cy="369332"/>
          </a:xfrm>
          <a:prstGeom prst="rect">
            <a:avLst/>
          </a:prstGeom>
          <a:noFill/>
        </p:spPr>
        <p:txBody>
          <a:bodyPr wrap="square" rtlCol="0">
            <a:spAutoFit/>
          </a:bodyPr>
          <a:lstStyle/>
          <a:p>
            <a:r>
              <a:rPr lang="pl-PL" sz="1800" dirty="0"/>
              <a:t>Apteka „Pod Złotą Gwiazdą”</a:t>
            </a:r>
            <a:endParaRPr lang="pl-PL" dirty="0"/>
          </a:p>
        </p:txBody>
      </p:sp>
    </p:spTree>
    <p:extLst>
      <p:ext uri="{BB962C8B-B14F-4D97-AF65-F5344CB8AC3E}">
        <p14:creationId xmlns:p14="http://schemas.microsoft.com/office/powerpoint/2010/main" xmlns="" val="34158261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nodeType="afterEffect">
                                  <p:stCondLst>
                                    <p:cond delay="0"/>
                                  </p:stCondLst>
                                  <p:childTnLst>
                                    <p:animMotion origin="layout" path="M 0 0 L -0.25 0 E" pathEditMode="relative" ptsTypes="">
                                      <p:cBhvr>
                                        <p:cTn id="16" dur="2000" fill="hold"/>
                                        <p:tgtEl>
                                          <p:spTgt spid="5"/>
                                        </p:tgtEl>
                                        <p:attrNameLst>
                                          <p:attrName>ppt_x</p:attrName>
                                          <p:attrName>ppt_y</p:attrName>
                                        </p:attrNameLst>
                                      </p:cBhvr>
                                    </p:animMotion>
                                  </p:childTnLst>
                                </p:cTn>
                              </p:par>
                            </p:childTnLst>
                          </p:cTn>
                        </p:par>
                        <p:par>
                          <p:cTn id="17" fill="hold">
                            <p:stCondLst>
                              <p:cond delay="2500"/>
                            </p:stCondLst>
                            <p:childTnLst>
                              <p:par>
                                <p:cTn id="18" presetID="6" presetClass="emph" presetSubtype="0" fill="hold" nodeType="afterEffect">
                                  <p:stCondLst>
                                    <p:cond delay="0"/>
                                  </p:stCondLst>
                                  <p:childTnLst>
                                    <p:animScale>
                                      <p:cBhvr>
                                        <p:cTn id="19" dur="2000" fill="hold"/>
                                        <p:tgtEl>
                                          <p:spTgt spid="5"/>
                                        </p:tgtEl>
                                      </p:cBhvr>
                                      <p:by x="150000" y="150000"/>
                                    </p:animScale>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0"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FAC031D-F1C4-4EB4-AF40-99BAE7BFF106}"/>
              </a:ext>
            </a:extLst>
          </p:cNvPr>
          <p:cNvSpPr>
            <a:spLocks noGrp="1"/>
          </p:cNvSpPr>
          <p:nvPr>
            <p:ph type="title"/>
          </p:nvPr>
        </p:nvSpPr>
        <p:spPr>
          <a:xfrm>
            <a:off x="1218882" y="387865"/>
            <a:ext cx="9751060" cy="1168400"/>
          </a:xfrm>
        </p:spPr>
        <p:txBody>
          <a:bodyPr/>
          <a:lstStyle/>
          <a:p>
            <a:r>
              <a:rPr lang="pl-PL" dirty="0"/>
              <a:t>Kamień milowy w karierze</a:t>
            </a:r>
          </a:p>
        </p:txBody>
      </p:sp>
      <p:sp>
        <p:nvSpPr>
          <p:cNvPr id="3" name="Symbol zastępczy zawartości 2">
            <a:extLst>
              <a:ext uri="{FF2B5EF4-FFF2-40B4-BE49-F238E27FC236}">
                <a16:creationId xmlns:a16="http://schemas.microsoft.com/office/drawing/2014/main" xmlns="" id="{CDE7D05D-3EAE-4109-99F1-2D02E8C47D6C}"/>
              </a:ext>
            </a:extLst>
          </p:cNvPr>
          <p:cNvSpPr>
            <a:spLocks noGrp="1"/>
          </p:cNvSpPr>
          <p:nvPr>
            <p:ph sz="half" idx="1"/>
          </p:nvPr>
        </p:nvSpPr>
        <p:spPr>
          <a:xfrm>
            <a:off x="5094080" y="1729203"/>
            <a:ext cx="6228502" cy="4267200"/>
          </a:xfrm>
        </p:spPr>
        <p:txBody>
          <a:bodyPr>
            <a:normAutofit/>
          </a:bodyPr>
          <a:lstStyle/>
          <a:p>
            <a:pPr marL="0" indent="0">
              <a:buNone/>
            </a:pPr>
            <a:r>
              <a:rPr lang="pl-PL" sz="2200" dirty="0"/>
              <a:t>Powrócił do Lwowa, aby kontynuować pracę w aptece </a:t>
            </a:r>
            <a:r>
              <a:rPr lang="pl-PL" sz="2200" dirty="0" err="1"/>
              <a:t>Mikolascha</a:t>
            </a:r>
            <a:r>
              <a:rPr lang="pl-PL" sz="2200" dirty="0"/>
              <a:t>. W laboratorium przy aptece, na zlecenie </a:t>
            </a:r>
            <a:r>
              <a:rPr lang="pl-PL" sz="2200" dirty="0" err="1"/>
              <a:t>Mikolascha</a:t>
            </a:r>
            <a:r>
              <a:rPr lang="pl-PL" sz="2200" dirty="0"/>
              <a:t>, on oraz drugi asystent – Jan </a:t>
            </a:r>
            <a:r>
              <a:rPr lang="pl-PL" sz="2200" dirty="0" err="1"/>
              <a:t>Zeh</a:t>
            </a:r>
            <a:r>
              <a:rPr lang="pl-PL" sz="2200" dirty="0"/>
              <a:t> – prowadzili badania nad destylacją ropy naftowej. Na przełomie roku 1852/1853 Łukasiewicz i Jan </a:t>
            </a:r>
            <a:r>
              <a:rPr lang="pl-PL" sz="2200" dirty="0" err="1"/>
              <a:t>Zeh</a:t>
            </a:r>
            <a:r>
              <a:rPr lang="pl-PL" sz="2200" dirty="0"/>
              <a:t> otrzymali naftę metodą frakcjonowanej destylacji. Łukasiewicz starał się potem znaleźć dla nafty zastosowanie praktyczne. Stosowane do tej pory lampy oliwne nie nadawały się do nafty i wymagały przekonstruowania. Pierwsza skonstruowana przez Łukasiewicza lampa rozświetliła wystawę apteki. </a:t>
            </a:r>
          </a:p>
        </p:txBody>
      </p:sp>
      <p:pic>
        <p:nvPicPr>
          <p:cNvPr id="5" name="Symbol zastępczy zawartości 4">
            <a:extLst>
              <a:ext uri="{FF2B5EF4-FFF2-40B4-BE49-F238E27FC236}">
                <a16:creationId xmlns:a16="http://schemas.microsoft.com/office/drawing/2014/main" xmlns="" id="{D2E14C22-F79F-4ADF-8A93-238072917797}"/>
              </a:ext>
            </a:extLst>
          </p:cNvPr>
          <p:cNvPicPr>
            <a:picLocks noGrp="1" noChangeAspect="1"/>
          </p:cNvPicPr>
          <p:nvPr>
            <p:ph sz="half" idx="2"/>
          </p:nvPr>
        </p:nvPicPr>
        <p:blipFill>
          <a:blip r:embed="rId2" cstate="print"/>
          <a:stretch>
            <a:fillRect/>
          </a:stretch>
        </p:blipFill>
        <p:spPr>
          <a:xfrm>
            <a:off x="1521230" y="1758243"/>
            <a:ext cx="2858690" cy="4267200"/>
          </a:xfrm>
          <a:prstGeom prst="rect">
            <a:avLst/>
          </a:prstGeom>
          <a:ln>
            <a:noFill/>
          </a:ln>
          <a:effectLst>
            <a:outerShdw blurRad="292100" dist="139700" dir="2700000" algn="tl" rotWithShape="0">
              <a:srgbClr val="333333">
                <a:alpha val="65000"/>
              </a:srgbClr>
            </a:outerShdw>
          </a:effectLst>
        </p:spPr>
      </p:pic>
      <p:sp>
        <p:nvSpPr>
          <p:cNvPr id="6" name="pole tekstowe 5">
            <a:extLst>
              <a:ext uri="{FF2B5EF4-FFF2-40B4-BE49-F238E27FC236}">
                <a16:creationId xmlns:a16="http://schemas.microsoft.com/office/drawing/2014/main" xmlns="" id="{FCFF48E6-420D-4557-8A34-E948E1A7EB4B}"/>
              </a:ext>
            </a:extLst>
          </p:cNvPr>
          <p:cNvSpPr txBox="1"/>
          <p:nvPr/>
        </p:nvSpPr>
        <p:spPr>
          <a:xfrm>
            <a:off x="5070201" y="5318204"/>
            <a:ext cx="6459706" cy="1107996"/>
          </a:xfrm>
          <a:prstGeom prst="rect">
            <a:avLst/>
          </a:prstGeom>
          <a:noFill/>
        </p:spPr>
        <p:txBody>
          <a:bodyPr wrap="square" rtlCol="0">
            <a:spAutoFit/>
          </a:bodyPr>
          <a:lstStyle/>
          <a:p>
            <a:r>
              <a:rPr lang="pl-PL" sz="2200" dirty="0"/>
              <a:t>31 lipca 1853 roku jest symboliczną, oficjalną datą narodzin przemysłu naftowego w Polsce. </a:t>
            </a:r>
          </a:p>
          <a:p>
            <a:endParaRPr lang="pl-PL" sz="2200" dirty="0"/>
          </a:p>
        </p:txBody>
      </p:sp>
      <p:sp>
        <p:nvSpPr>
          <p:cNvPr id="7" name="Prostokąt 6">
            <a:extLst>
              <a:ext uri="{FF2B5EF4-FFF2-40B4-BE49-F238E27FC236}">
                <a16:creationId xmlns:a16="http://schemas.microsoft.com/office/drawing/2014/main" xmlns="" id="{AB60B781-CB3D-40B6-A547-83FDC6B54EB1}"/>
              </a:ext>
            </a:extLst>
          </p:cNvPr>
          <p:cNvSpPr/>
          <p:nvPr/>
        </p:nvSpPr>
        <p:spPr>
          <a:xfrm>
            <a:off x="1366399" y="1623591"/>
            <a:ext cx="3168352" cy="4536504"/>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xmlns="" val="36773516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6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4BCD168-8F91-49C8-96FB-83362519ADEC}"/>
              </a:ext>
            </a:extLst>
          </p:cNvPr>
          <p:cNvSpPr>
            <a:spLocks noGrp="1"/>
          </p:cNvSpPr>
          <p:nvPr>
            <p:ph type="title"/>
          </p:nvPr>
        </p:nvSpPr>
        <p:spPr/>
        <p:txBody>
          <a:bodyPr/>
          <a:lstStyle/>
          <a:p>
            <a:r>
              <a:rPr lang="pl-PL" dirty="0"/>
              <a:t>Rozwój kariery</a:t>
            </a:r>
          </a:p>
        </p:txBody>
      </p:sp>
      <p:sp>
        <p:nvSpPr>
          <p:cNvPr id="3" name="Symbol zastępczy zawartości 2">
            <a:extLst>
              <a:ext uri="{FF2B5EF4-FFF2-40B4-BE49-F238E27FC236}">
                <a16:creationId xmlns:a16="http://schemas.microsoft.com/office/drawing/2014/main" xmlns="" id="{4CAC7A5D-879F-4734-9D6A-BF9BFFC7D678}"/>
              </a:ext>
            </a:extLst>
          </p:cNvPr>
          <p:cNvSpPr>
            <a:spLocks noGrp="1"/>
          </p:cNvSpPr>
          <p:nvPr>
            <p:ph idx="1"/>
          </p:nvPr>
        </p:nvSpPr>
        <p:spPr>
          <a:xfrm>
            <a:off x="1218884" y="1803400"/>
            <a:ext cx="4659505" cy="4267200"/>
          </a:xfrm>
        </p:spPr>
        <p:txBody>
          <a:bodyPr/>
          <a:lstStyle/>
          <a:p>
            <a:pPr marL="0" indent="0">
              <a:buNone/>
            </a:pPr>
            <a:r>
              <a:rPr lang="pl-PL" sz="2300" dirty="0"/>
              <a:t>Na początku roku 1854 Łukasiewicz przeniósł się do Gorlic, aby być bliżej terenów roponośnych. Łukasiewicz rozpoczął tam pracę w miejscowej aptece Jana Tomaszewicza. Jednocześnie zaczął z okolicznymi właścicielami terenów roponośnych zakładać pierwsze spółki i kopalnie ropy, które powstały w następnych latach w rejonie Gorlic, Jasła i Krosna. </a:t>
            </a:r>
          </a:p>
          <a:p>
            <a:pPr marL="0" indent="0">
              <a:buNone/>
            </a:pPr>
            <a:endParaRPr lang="pl-PL" dirty="0"/>
          </a:p>
        </p:txBody>
      </p:sp>
      <p:pic>
        <p:nvPicPr>
          <p:cNvPr id="4" name="Obraz 3">
            <a:extLst>
              <a:ext uri="{FF2B5EF4-FFF2-40B4-BE49-F238E27FC236}">
                <a16:creationId xmlns:a16="http://schemas.microsoft.com/office/drawing/2014/main" xmlns="" id="{4BE563E3-1147-4E75-A9D8-B85661719D26}"/>
              </a:ext>
            </a:extLst>
          </p:cNvPr>
          <p:cNvPicPr>
            <a:picLocks noChangeAspect="1"/>
          </p:cNvPicPr>
          <p:nvPr/>
        </p:nvPicPr>
        <p:blipFill rotWithShape="1">
          <a:blip r:embed="rId2" cstate="print"/>
          <a:srcRect l="2954"/>
          <a:stretch/>
        </p:blipFill>
        <p:spPr>
          <a:xfrm>
            <a:off x="6310436" y="1600200"/>
            <a:ext cx="5019546" cy="3879246"/>
          </a:xfrm>
          <a:prstGeom prst="rect">
            <a:avLst/>
          </a:prstGeom>
        </p:spPr>
      </p:pic>
      <p:sp>
        <p:nvSpPr>
          <p:cNvPr id="5" name="Prostokąt 4">
            <a:extLst>
              <a:ext uri="{FF2B5EF4-FFF2-40B4-BE49-F238E27FC236}">
                <a16:creationId xmlns:a16="http://schemas.microsoft.com/office/drawing/2014/main" xmlns="" id="{FC54CA88-B23A-4242-965F-6D772B07988F}"/>
              </a:ext>
            </a:extLst>
          </p:cNvPr>
          <p:cNvSpPr/>
          <p:nvPr/>
        </p:nvSpPr>
        <p:spPr>
          <a:xfrm>
            <a:off x="6191918" y="1484784"/>
            <a:ext cx="5256582" cy="4104456"/>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pl-PL"/>
          </a:p>
        </p:txBody>
      </p:sp>
      <p:sp>
        <p:nvSpPr>
          <p:cNvPr id="6" name="pole tekstowe 5">
            <a:extLst>
              <a:ext uri="{FF2B5EF4-FFF2-40B4-BE49-F238E27FC236}">
                <a16:creationId xmlns:a16="http://schemas.microsoft.com/office/drawing/2014/main" xmlns="" id="{E23A3897-E957-424E-A2C8-F018E68A4773}"/>
              </a:ext>
            </a:extLst>
          </p:cNvPr>
          <p:cNvSpPr txBox="1"/>
          <p:nvPr/>
        </p:nvSpPr>
        <p:spPr>
          <a:xfrm>
            <a:off x="7030516" y="5704656"/>
            <a:ext cx="4104456" cy="338554"/>
          </a:xfrm>
          <a:prstGeom prst="rect">
            <a:avLst/>
          </a:prstGeom>
          <a:noFill/>
        </p:spPr>
        <p:txBody>
          <a:bodyPr wrap="square" rtlCol="0">
            <a:spAutoFit/>
          </a:bodyPr>
          <a:lstStyle/>
          <a:p>
            <a:r>
              <a:rPr lang="pl-PL" sz="1600" dirty="0"/>
              <a:t>Pokój w domu Łukasiewicza w Bóbrce</a:t>
            </a:r>
          </a:p>
        </p:txBody>
      </p:sp>
    </p:spTree>
    <p:extLst>
      <p:ext uri="{BB962C8B-B14F-4D97-AF65-F5344CB8AC3E}">
        <p14:creationId xmlns:p14="http://schemas.microsoft.com/office/powerpoint/2010/main" xmlns="" val="246071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F69ED4D-97C2-4940-B057-6AF712EA87F7}"/>
              </a:ext>
            </a:extLst>
          </p:cNvPr>
          <p:cNvSpPr>
            <a:spLocks noGrp="1"/>
          </p:cNvSpPr>
          <p:nvPr>
            <p:ph type="title"/>
          </p:nvPr>
        </p:nvSpPr>
        <p:spPr/>
        <p:txBody>
          <a:bodyPr/>
          <a:lstStyle/>
          <a:p>
            <a:r>
              <a:rPr lang="pl-PL" dirty="0"/>
              <a:t>Imperium naftowe</a:t>
            </a:r>
          </a:p>
        </p:txBody>
      </p:sp>
      <p:sp>
        <p:nvSpPr>
          <p:cNvPr id="3" name="Symbol zastępczy zawartości 2">
            <a:extLst>
              <a:ext uri="{FF2B5EF4-FFF2-40B4-BE49-F238E27FC236}">
                <a16:creationId xmlns:a16="http://schemas.microsoft.com/office/drawing/2014/main" xmlns="" id="{558225D3-FE51-4F04-94BC-6FCE52159391}"/>
              </a:ext>
            </a:extLst>
          </p:cNvPr>
          <p:cNvSpPr>
            <a:spLocks noGrp="1"/>
          </p:cNvSpPr>
          <p:nvPr>
            <p:ph idx="1"/>
          </p:nvPr>
        </p:nvSpPr>
        <p:spPr>
          <a:xfrm>
            <a:off x="6526460" y="1772816"/>
            <a:ext cx="4803521" cy="4361904"/>
          </a:xfrm>
        </p:spPr>
        <p:txBody>
          <a:bodyPr>
            <a:normAutofit/>
          </a:bodyPr>
          <a:lstStyle/>
          <a:p>
            <a:pPr marL="0" indent="0">
              <a:buNone/>
            </a:pPr>
            <a:r>
              <a:rPr lang="pl-PL" dirty="0"/>
              <a:t>W tym roku założył także pierwszą na świecie kopalnię ropy naftowej w Bóbrce koło Krosna. W 1857 roku otworzył rafinerię w Klęczanach koło Nowego Sącza. Z wydobywanej w tym miejscu ropy produkował naftę, smary, oleje smarne i asfalt. W roku 1865 kupił pod Krosnem wieś Chorkówka i przyległy folwark </a:t>
            </a:r>
            <a:r>
              <a:rPr lang="pl-PL" dirty="0" err="1"/>
              <a:t>Leśniówka</a:t>
            </a:r>
            <a:r>
              <a:rPr lang="pl-PL" dirty="0"/>
              <a:t>, gdzie założył nowoczesną rafinerię.</a:t>
            </a:r>
          </a:p>
        </p:txBody>
      </p:sp>
      <p:pic>
        <p:nvPicPr>
          <p:cNvPr id="4" name="Obraz 3">
            <a:extLst>
              <a:ext uri="{FF2B5EF4-FFF2-40B4-BE49-F238E27FC236}">
                <a16:creationId xmlns:a16="http://schemas.microsoft.com/office/drawing/2014/main" xmlns="" id="{FDEABCF3-2BC5-4E92-9E05-027B86B84645}"/>
              </a:ext>
            </a:extLst>
          </p:cNvPr>
          <p:cNvPicPr>
            <a:picLocks noChangeAspect="1"/>
          </p:cNvPicPr>
          <p:nvPr/>
        </p:nvPicPr>
        <p:blipFill>
          <a:blip r:embed="rId2" cstate="print"/>
          <a:stretch>
            <a:fillRect/>
          </a:stretch>
        </p:blipFill>
        <p:spPr>
          <a:xfrm>
            <a:off x="1339814" y="1970720"/>
            <a:ext cx="4561657" cy="3636640"/>
          </a:xfrm>
          <a:prstGeom prst="rect">
            <a:avLst/>
          </a:prstGeom>
        </p:spPr>
      </p:pic>
      <p:sp>
        <p:nvSpPr>
          <p:cNvPr id="5" name="Prostokąt 4">
            <a:extLst>
              <a:ext uri="{FF2B5EF4-FFF2-40B4-BE49-F238E27FC236}">
                <a16:creationId xmlns:a16="http://schemas.microsoft.com/office/drawing/2014/main" xmlns="" id="{DED603D9-118D-4957-AA9D-AF6F4BD99E61}"/>
              </a:ext>
            </a:extLst>
          </p:cNvPr>
          <p:cNvSpPr/>
          <p:nvPr/>
        </p:nvSpPr>
        <p:spPr>
          <a:xfrm>
            <a:off x="1218883" y="1844824"/>
            <a:ext cx="4803521" cy="3888432"/>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xmlns="" val="10864107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3898B0B-860A-4319-A4EB-C91882056FC4}"/>
              </a:ext>
            </a:extLst>
          </p:cNvPr>
          <p:cNvSpPr>
            <a:spLocks noGrp="1"/>
          </p:cNvSpPr>
          <p:nvPr>
            <p:ph type="title"/>
          </p:nvPr>
        </p:nvSpPr>
        <p:spPr>
          <a:xfrm>
            <a:off x="1218883" y="431800"/>
            <a:ext cx="9751060" cy="1168400"/>
          </a:xfrm>
        </p:spPr>
        <p:txBody>
          <a:bodyPr anchor="b">
            <a:normAutofit/>
          </a:bodyPr>
          <a:lstStyle/>
          <a:p>
            <a:r>
              <a:rPr lang="pl-PL" dirty="0"/>
              <a:t>Śmierć</a:t>
            </a:r>
          </a:p>
        </p:txBody>
      </p:sp>
      <p:pic>
        <p:nvPicPr>
          <p:cNvPr id="3" name="Obraz 2">
            <a:extLst>
              <a:ext uri="{FF2B5EF4-FFF2-40B4-BE49-F238E27FC236}">
                <a16:creationId xmlns:a16="http://schemas.microsoft.com/office/drawing/2014/main" xmlns="" id="{C88DD1A3-E182-4B41-83DD-468760861E55}"/>
              </a:ext>
            </a:extLst>
          </p:cNvPr>
          <p:cNvPicPr>
            <a:picLocks noChangeAspect="1"/>
          </p:cNvPicPr>
          <p:nvPr/>
        </p:nvPicPr>
        <p:blipFill>
          <a:blip r:embed="rId2" cstate="print"/>
          <a:stretch>
            <a:fillRect/>
          </a:stretch>
        </p:blipFill>
        <p:spPr>
          <a:xfrm>
            <a:off x="6094421" y="1600200"/>
            <a:ext cx="4876800" cy="3657600"/>
          </a:xfrm>
          <a:prstGeom prst="rect">
            <a:avLst/>
          </a:prstGeom>
          <a:ln>
            <a:noFill/>
          </a:ln>
          <a:effectLst>
            <a:outerShdw blurRad="292100" dist="139700" dir="2700000" algn="tl" rotWithShape="0">
              <a:srgbClr val="333333">
                <a:alpha val="65000"/>
              </a:srgbClr>
            </a:outerShdw>
          </a:effectLst>
        </p:spPr>
      </p:pic>
      <p:sp>
        <p:nvSpPr>
          <p:cNvPr id="4" name="pole tekstowe 3">
            <a:extLst>
              <a:ext uri="{FF2B5EF4-FFF2-40B4-BE49-F238E27FC236}">
                <a16:creationId xmlns:a16="http://schemas.microsoft.com/office/drawing/2014/main" xmlns="" id="{8160B36F-082A-45A6-A79D-8B5FAAE65A0A}"/>
              </a:ext>
            </a:extLst>
          </p:cNvPr>
          <p:cNvSpPr txBox="1"/>
          <p:nvPr/>
        </p:nvSpPr>
        <p:spPr>
          <a:xfrm>
            <a:off x="1217604" y="1916832"/>
            <a:ext cx="4320480" cy="2923877"/>
          </a:xfrm>
          <a:prstGeom prst="rect">
            <a:avLst/>
          </a:prstGeom>
          <a:noFill/>
        </p:spPr>
        <p:txBody>
          <a:bodyPr wrap="square" rtlCol="0">
            <a:spAutoFit/>
          </a:bodyPr>
          <a:lstStyle/>
          <a:p>
            <a:r>
              <a:rPr lang="pl-PL" sz="2300" dirty="0"/>
              <a:t>W roku 1877 zorganizował we Lwowie kongres naftowy oraz utworzył w Gorlicach Krajowe Towarzystwo Naftowe. Zmarł 7 stycznia 1882 roku w wyniku ciężkiego zapalenia płuc. Został pochowany na cmentarzu w Zręcinie.</a:t>
            </a:r>
          </a:p>
        </p:txBody>
      </p:sp>
      <p:sp>
        <p:nvSpPr>
          <p:cNvPr id="5" name="Prostokąt 4">
            <a:extLst>
              <a:ext uri="{FF2B5EF4-FFF2-40B4-BE49-F238E27FC236}">
                <a16:creationId xmlns:a16="http://schemas.microsoft.com/office/drawing/2014/main" xmlns="" id="{393C74A6-32ED-476C-9835-C7CD77055F2C}"/>
              </a:ext>
            </a:extLst>
          </p:cNvPr>
          <p:cNvSpPr/>
          <p:nvPr/>
        </p:nvSpPr>
        <p:spPr>
          <a:xfrm>
            <a:off x="5940533" y="1448780"/>
            <a:ext cx="5184576" cy="3960440"/>
          </a:xfrm>
          <a:prstGeom prst="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xmlns="" val="24671494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lasyczna książka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xmlns="" name="TF02801059.potx" id="{C5FD5170-17AC-4815-968A-FDC1AAB6E99D}" vid="{74C691A5-1550-4555-B870-169F3443F41D}"/>
    </a:ext>
  </a:extLst>
</a:theme>
</file>

<file path=ppt/theme/theme2.xml><?xml version="1.0" encoding="utf-8"?>
<a:theme xmlns:a="http://schemas.openxmlformats.org/drawingml/2006/main" name="Motyw pakietu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yw pakietu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122</TotalTime>
  <Words>880</Words>
  <Application>Microsoft Office PowerPoint</Application>
  <PresentationFormat>Niestandardowy</PresentationFormat>
  <Paragraphs>40</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Klasyczna książka 16:9</vt:lpstr>
      <vt:lpstr>Ignacy Łukasiewicz</vt:lpstr>
      <vt:lpstr>Wiedza w pigułce – kim był i czego dokonał?</vt:lpstr>
      <vt:lpstr>Wczesne dzieciństwo</vt:lpstr>
      <vt:lpstr>Początki kariery</vt:lpstr>
      <vt:lpstr>Studia</vt:lpstr>
      <vt:lpstr>Kamień milowy w karierze</vt:lpstr>
      <vt:lpstr>Rozwój kariery</vt:lpstr>
      <vt:lpstr>Imperium naftowe</vt:lpstr>
      <vt:lpstr>Śmierć</vt:lpstr>
      <vt:lpstr>Walka z zaborcą i działalność społeczna:</vt:lpstr>
      <vt:lpstr> </vt:lpstr>
      <vt:lpstr>Dziękujemy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Ignacy Łukasiewicz</dc:title>
  <dc:creator>Halo Przesta</dc:creator>
  <cp:lastModifiedBy>Marta</cp:lastModifiedBy>
  <cp:revision>14</cp:revision>
  <dcterms:created xsi:type="dcterms:W3CDTF">2020-12-02T15:56:41Z</dcterms:created>
  <dcterms:modified xsi:type="dcterms:W3CDTF">2021-01-19T13:03:52Z</dcterms:modified>
</cp:coreProperties>
</file>