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Nunito" charset="-18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79cc4bb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79cc4bb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79cc4bb1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79cc4bb1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79cc4bb1c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79cc4bb1c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79cc4bb1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79cc4bb1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79cc4bb1c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79cc4bb1c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79cc4bb1c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79cc4bb1c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79cc4bb1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79cc4bb1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79cc4bb1c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79cc4bb1c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79cc4bb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79cc4bb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79cc4bb1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79cc4bb1c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79cc4bb1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79cc4bb1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79cc4bb1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79cc4bb1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79cc4bb1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79cc4bb1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79cc4bb1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79cc4bb1c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79cc4bb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79cc4bb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ro%C5%84_j%C4%85drowa" TargetMode="External"/><Relationship Id="rId7" Type="http://schemas.openxmlformats.org/officeDocument/2006/relationships/hyperlink" Target="https://www.szkolnictwo.pl/szukaj,%C5%81adunek_termoj%C4%85drow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.wikipedia.org/wiki/Stanis%C5%82aw_Ulam" TargetMode="External"/><Relationship Id="rId5" Type="http://schemas.openxmlformats.org/officeDocument/2006/relationships/hyperlink" Target="https://ciekawostkihistoryczne.pl/2020/05/26/10-najwiekszych-polskich-wynalazkow-czy-znasz-je-wszystkie/" TargetMode="External"/><Relationship Id="rId4" Type="http://schemas.openxmlformats.org/officeDocument/2006/relationships/hyperlink" Target="https://pl.wikipedia.org/wiki/%C5%81adunek_termoj%C4%85drow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11708" y="79073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300"/>
              <a:t>Stanisław Ulam</a:t>
            </a:r>
            <a:endParaRPr sz="53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11700" y="314329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/>
              <a:t>Człowiek, który przyczynił się 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/>
              <a:t>do rozwoju polskiej myśli technicznej.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905450" y="1881200"/>
            <a:ext cx="38286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Schemat bomby termojądrowej 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050" y="452325"/>
            <a:ext cx="2634575" cy="42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819150" y="452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Ivy Mike  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97800" y="1406700"/>
            <a:ext cx="4474200" cy="31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600"/>
              <a:t>Ivy Mike - pierwsza na świecie bomba termojądrowa, która została zdetonowana 1 listopada 1954 roku na atolu Enewetak. Po wybuchu jedna z wysp archipelagu przestała istnieć i pozostał po niej tylko krater. Siłę Ivy Mike’a szacuje się na 10 MT, czyli około 700 bomb zrzuconych na Hiroszimę.</a:t>
            </a:r>
            <a:endParaRPr sz="1600"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406701"/>
            <a:ext cx="3861700" cy="30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4724400" y="4556650"/>
            <a:ext cx="38616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latin typeface="Calibri"/>
                <a:ea typeface="Calibri"/>
                <a:cs typeface="Calibri"/>
                <a:sym typeface="Calibri"/>
              </a:rPr>
              <a:t>Grzyb atomowy po wybuchu Ivy Mike’a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819150" y="5581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to działa?</a:t>
            </a: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819150" y="1347750"/>
            <a:ext cx="75057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7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Główną moc ładunek bomby wodorowej zawdzięcza fuzji nuklearnej. W tym procesie izotopy wodoru łączą się pod wpływem bardzo wysokiej temperatury, tworząc hel. Reakcja łańcuchowa wytwarza ogromne ilości energii.</a:t>
            </a:r>
            <a:endParaRPr sz="1700"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850" y="2640800"/>
            <a:ext cx="4610299" cy="211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Kontrolowana Synteza Termojądrowa</a:t>
            </a: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819150" y="1840000"/>
            <a:ext cx="7505700" cy="22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/>
              <a:t>Celem wywoływania kontrolowanych syntez termojądrowych jest wykorzystywanie ich jako źródła energii, lub prowadzenie badań. </a:t>
            </a:r>
            <a:endParaRPr sz="17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700"/>
              <a:t>Obecnie nie udało się uzyskać jeszcze dodatniego bilansu energii przez co niemożliwe jest wykorzystanie syntezy termojądrowej jako paliwa w reaktorach, jednak trwają prace by to umożliwić.</a:t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449300" y="1294750"/>
            <a:ext cx="5041200" cy="32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333333"/>
                </a:solidFill>
                <a:highlight>
                  <a:srgbClr val="FFFFFF"/>
                </a:highlight>
              </a:rPr>
              <a:t>“What exactly is mathematics? Many have tried but nobody has really succeeded in defining mathematics; it is always something else.”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>
                <a:solidFill>
                  <a:srgbClr val="333333"/>
                </a:solidFill>
                <a:highlight>
                  <a:srgbClr val="FFFFFF"/>
                </a:highlight>
              </a:rPr>
              <a:t>Cytat z książki Stanisława Ulama “Przygody Matematyka”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211" name="Google Shape;211;p26" descr="Stanislaw Ulam –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249" y="831913"/>
            <a:ext cx="3149200" cy="35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Źródła</a:t>
            </a:r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https://pl.wikipedia.org/wiki/Bro%C5%84_j%C4%85drowa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https://pl.wikipedia.org/wiki/%C5%81adunek_termoj%C4%85drowy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u="sng">
                <a:solidFill>
                  <a:schemeClr val="hlink"/>
                </a:solidFill>
                <a:hlinkClick r:id="rId5"/>
              </a:rPr>
              <a:t>https://ciekawostkihistoryczne.pl/2020/05/26/10-najwiekszych-polskich-wynalazkow-czy-znasz-je-wszystkie/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u="sng">
                <a:solidFill>
                  <a:schemeClr val="hlink"/>
                </a:solidFill>
                <a:hlinkClick r:id="rId6"/>
              </a:rPr>
              <a:t>https://pl.wikipedia.org/wiki/Stanis%C5%82aw_Ulam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u="sng">
                <a:solidFill>
                  <a:schemeClr val="hlink"/>
                </a:solidFill>
                <a:hlinkClick r:id="rId7"/>
              </a:rPr>
              <a:t>https://www.szkolnictwo.pl/szukaj,%C5%81adunek_termoj%C4%85drowy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Dziękujemy za uwagę!</a:t>
            </a:r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885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/>
              <a:t>Prezentacje wykonali: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400"/>
              <a:t>Julia Pawelczyk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400"/>
              <a:t>Klaudia Strużyk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400"/>
              <a:t>Piotr Białucha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400"/>
              <a:t>Kasper Goździk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400"/>
              <a:t>Paweł Packiewicz</a:t>
            </a:r>
            <a:endParaRPr sz="1400"/>
          </a:p>
        </p:txBody>
      </p:sp>
      <p:pic>
        <p:nvPicPr>
          <p:cNvPr id="224" name="Google Shape;224;p28" descr="pymc.md · GitHub"/>
          <p:cNvPicPr preferRelativeResize="0"/>
          <p:nvPr/>
        </p:nvPicPr>
        <p:blipFill rotWithShape="1">
          <a:blip r:embed="rId3">
            <a:alphaModFix/>
          </a:blip>
          <a:srcRect b="9828"/>
          <a:stretch/>
        </p:blipFill>
        <p:spPr>
          <a:xfrm>
            <a:off x="5438850" y="741100"/>
            <a:ext cx="2722050" cy="36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-625650" y="7528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Stanisław Ulam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470825" y="1507450"/>
            <a:ext cx="4737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700"/>
              <a:t>Stanisław Marcin Ulam to polski i amerykański matematyk, przedstawiciel lwowskiej szkoły matematycznej. Napisał ponad 150 prac poruszających problematykę teorii matematyki, jego praca doktorska odnosiła się do teorii mnogości i była jedną z pierwszych tak głęboko badających ten problem,  i fizyki matematycznej.  Współpracował także przy produkcji bomby termojądrowej. Był jednym z pierwszych naukowców korzystających z komputerów.</a:t>
            </a:r>
            <a:endParaRPr sz="1700"/>
          </a:p>
        </p:txBody>
      </p:sp>
      <p:pic>
        <p:nvPicPr>
          <p:cNvPr id="136" name="Google Shape;136;p14" descr="Matematyk od bomby wodorowej | FA 04/2019 | Forum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150" y="414050"/>
            <a:ext cx="3003525" cy="43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311700" y="329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Życiorys Stanisława Ulama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646900" y="1175575"/>
            <a:ext cx="8079900" cy="3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434343"/>
                </a:solidFill>
              </a:rPr>
              <a:t>Urodził się w zamożnej żydowskiej rodzinie. Jako dziecko był bardzo utalentowany. Przed szkołą średnią Stanisław interesował się zaawansowaną matematyką oraz jej problemami.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434343"/>
                </a:solidFill>
              </a:rPr>
              <a:t>Jego ojciec, Józef Ulam, był z zawodu adwokatem. Jego matką była Anna Auerbach. Miał młodszą siostrę.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434343"/>
                </a:solidFill>
              </a:rPr>
              <a:t>W 1914 roku rodzina Ulamów opuściła Lwów na skutek wkroczenia wojsk rosyjskich do Galicji i wyjechała do Wiednia. Tam Stanisław nauczył się języka niemieckiego. W 1918 roku rodzina wróciła do Lwowa. 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700">
                <a:solidFill>
                  <a:srgbClr val="434343"/>
                </a:solidFill>
              </a:rPr>
              <a:t>Mówiono o Stanisławie: </a:t>
            </a:r>
            <a:r>
              <a:rPr lang="pl" sz="1700">
                <a:solidFill>
                  <a:srgbClr val="434343"/>
                </a:solidFill>
                <a:highlight>
                  <a:srgbClr val="FFFFFF"/>
                </a:highlight>
              </a:rPr>
              <a:t>„Był piątkowym uczniem, z wyjątkiem kaligrafii i rysunków”.</a:t>
            </a:r>
            <a:endParaRPr sz="17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19150" y="406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Zdjęcia z młodości Stanisława</a:t>
            </a:r>
            <a:endParaRPr/>
          </a:p>
        </p:txBody>
      </p:sp>
      <p:pic>
        <p:nvPicPr>
          <p:cNvPr id="148" name="Google Shape;148;p16" descr="Stanisław Ul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174" y="1360975"/>
            <a:ext cx="4897650" cy="32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819150" y="417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Edukacja Stanisława Ulama</a:t>
            </a: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50" y="1249075"/>
            <a:ext cx="7505700" cy="3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Wydział Ogólny Politechniki Lwowskiej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Później planował przeniesienie się na inny kierunek. Postawił sobie “ultimatum”. Jeśli rozwiąże problem matematyczny z zakresu mnogości liczb, będzie pracował jako matematyk, jeśli nie, zostanie inżynierem elektrykiem. Po kilku tygodniach skorzystał z indukcji pozaskończonej i jego wysiłki zostały uwieńczone sukcesem.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Po studiach rozpoczął swoją podróż po Europie. Odwiedził Uniwersytet Paryski, Uniwersytet Cambridge. Dzięki tym wizytom zyskał sławę wybitnego matematyka.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Wyjechał do Stanów Zjednoczonych, tam spotkał się z Einsteinem i dostał propozycję pracy na Harvardzie.</a:t>
            </a:r>
            <a:endParaRPr sz="17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 descr="Plik:Lwowscy matematycy193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875" y="231200"/>
            <a:ext cx="6796249" cy="468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19150" y="487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Wojna w życiu Stanisława Ulama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819150" y="1441875"/>
            <a:ext cx="7505700" cy="29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Dowiedział się telefonicznie o wybuchu wojny.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Podczas wojny zginęła jego cała rodzina, z wyjątkiem kuzynostwa.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Przebywał wtedy w USA, otrzymał amerykańskie obywatelstwo.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Chciał się zaciągnąć do Sił Powietrznych USA ( US Air Force), lecz wykluczono go przez wadę wzroku.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Dostał propozycję pracy nad tajemniczym projektem związanym z fizyką. Jak się później okazało był to “Projekt Manhattan”, pracował w ośrodku badań jądrowych w Los Almos.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Był jednym z kluczowych twórców programu “Orion”, w którym opracowywał napęd nuklearny rakiet kosmicznych.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-1256825" y="764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Odznaczenia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1027225" y="1944550"/>
            <a:ext cx="3746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700"/>
              <a:t>14 września 1976 roku został odznaczony przez władze RP na uchodźstwie Krzyżem Komandorskim z Gwiazdą Orderu Odrodzenia Polski</a:t>
            </a:r>
            <a:endParaRPr sz="1700"/>
          </a:p>
        </p:txBody>
      </p:sp>
      <p:pic>
        <p:nvPicPr>
          <p:cNvPr id="172" name="Google Shape;172;p20" descr="Order Odrodzenia Polski – Wikipedia, wolna encyklo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325" y="534213"/>
            <a:ext cx="3712840" cy="4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Czym jest H bomba?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700"/>
              <a:t>H bomb, inaczej nazywana bronią termojądrową lub fuzyjną, to bardziej niszczycielska wersja bomby atomowej pierwszej generacji; bardziej kompaktowa, o mniejszej masie lub może być kombinacją tych dwóch cech.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Pokaz na ekranie (16:9)</PresentationFormat>
  <Paragraphs>52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Nunito</vt:lpstr>
      <vt:lpstr>Calibri</vt:lpstr>
      <vt:lpstr>Shift</vt:lpstr>
      <vt:lpstr>Stanisław Ulam</vt:lpstr>
      <vt:lpstr>Stanisław Ulam</vt:lpstr>
      <vt:lpstr>Życiorys Stanisława Ulama</vt:lpstr>
      <vt:lpstr>Zdjęcia z młodości Stanisława</vt:lpstr>
      <vt:lpstr>Edukacja Stanisława Ulama</vt:lpstr>
      <vt:lpstr>Slajd 6</vt:lpstr>
      <vt:lpstr>Wojna w życiu Stanisława Ulama</vt:lpstr>
      <vt:lpstr>Odznaczenia</vt:lpstr>
      <vt:lpstr>Czym jest H bomba?</vt:lpstr>
      <vt:lpstr>Schemat bomby termojądrowej </vt:lpstr>
      <vt:lpstr>Ivy Mike  </vt:lpstr>
      <vt:lpstr>Jak to działa?</vt:lpstr>
      <vt:lpstr>Kontrolowana Synteza Termojądrowa</vt:lpstr>
      <vt:lpstr>Slajd 14</vt:lpstr>
      <vt:lpstr>Źródła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Stanisław Ulam</dc:title>
  <dc:creator>Marta</dc:creator>
  <cp:lastModifiedBy>Marta</cp:lastModifiedBy>
  <cp:revision>1</cp:revision>
  <dcterms:modified xsi:type="dcterms:W3CDTF">2021-01-19T12:59:42Z</dcterms:modified>
</cp:coreProperties>
</file>