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60" r:id="rId3"/>
    <p:sldId id="259" r:id="rId4"/>
    <p:sldId id="256" r:id="rId5"/>
    <p:sldId id="257" r:id="rId6"/>
    <p:sldId id="263" r:id="rId7"/>
    <p:sldId id="266" r:id="rId8"/>
    <p:sldId id="262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58" r:id="rId3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969"/>
    <a:srgbClr val="FF9B9B"/>
    <a:srgbClr val="5D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5" d="100"/>
          <a:sy n="55" d="100"/>
        </p:scale>
        <p:origin x="-1710" y="-3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4DFAB-5AD5-4E93-AC3D-BF444CDA756A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074089-1B2B-4C13-BDE8-03326707C0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734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074089-1B2B-4C13-BDE8-03326707C0C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0416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oliniow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5614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06763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6838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59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890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4836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7759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251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527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8809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517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CDBB3-4EA4-4317-8228-5964817C0EC6}" type="datetimeFigureOut">
              <a:rPr lang="pl-PL" smtClean="0"/>
              <a:t>2017-11-21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CBD557-1F0C-4E0D-AC0B-0BAD69FC8EE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1595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6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33.gif"/><Relationship Id="rId12" Type="http://schemas.openxmlformats.org/officeDocument/2006/relationships/image" Target="../media/image2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11" Type="http://schemas.openxmlformats.org/officeDocument/2006/relationships/image" Target="../media/image2.gif"/><Relationship Id="rId5" Type="http://schemas.openxmlformats.org/officeDocument/2006/relationships/image" Target="../media/image31.jpeg"/><Relationship Id="rId10" Type="http://schemas.openxmlformats.org/officeDocument/2006/relationships/image" Target="../media/image34.gif"/><Relationship Id="rId4" Type="http://schemas.openxmlformats.org/officeDocument/2006/relationships/image" Target="../media/image30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6.png"/><Relationship Id="rId7" Type="http://schemas.openxmlformats.org/officeDocument/2006/relationships/image" Target="../media/image1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26.gif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13" Type="http://schemas.openxmlformats.org/officeDocument/2006/relationships/image" Target="../media/image41.gif"/><Relationship Id="rId3" Type="http://schemas.openxmlformats.org/officeDocument/2006/relationships/image" Target="../media/image37.jpeg"/><Relationship Id="rId7" Type="http://schemas.openxmlformats.org/officeDocument/2006/relationships/image" Target="../media/image26.gif"/><Relationship Id="rId12" Type="http://schemas.microsoft.com/office/2007/relationships/hdphoto" Target="../media/hdphoto1.wdp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11" Type="http://schemas.openxmlformats.org/officeDocument/2006/relationships/image" Target="../media/image9.png"/><Relationship Id="rId5" Type="http://schemas.openxmlformats.org/officeDocument/2006/relationships/image" Target="../media/image38.png"/><Relationship Id="rId10" Type="http://schemas.openxmlformats.org/officeDocument/2006/relationships/image" Target="../media/image40.gif"/><Relationship Id="rId4" Type="http://schemas.openxmlformats.org/officeDocument/2006/relationships/image" Target="../media/image15.png"/><Relationship Id="rId9" Type="http://schemas.openxmlformats.org/officeDocument/2006/relationships/image" Target="../media/image39.gif"/><Relationship Id="rId14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.gif"/><Relationship Id="rId7" Type="http://schemas.openxmlformats.org/officeDocument/2006/relationships/image" Target="../media/image42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34.gif"/><Relationship Id="rId10" Type="http://schemas.microsoft.com/office/2007/relationships/hdphoto" Target="../media/hdphoto3.wdp"/><Relationship Id="rId4" Type="http://schemas.openxmlformats.org/officeDocument/2006/relationships/image" Target="../media/image26.gif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49.gif"/><Relationship Id="rId3" Type="http://schemas.openxmlformats.org/officeDocument/2006/relationships/image" Target="../media/image8.gif"/><Relationship Id="rId7" Type="http://schemas.openxmlformats.org/officeDocument/2006/relationships/image" Target="../media/image2.gif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42.gif"/><Relationship Id="rId5" Type="http://schemas.openxmlformats.org/officeDocument/2006/relationships/image" Target="../media/image15.png"/><Relationship Id="rId15" Type="http://schemas.microsoft.com/office/2007/relationships/hdphoto" Target="../media/hdphoto1.wdp"/><Relationship Id="rId10" Type="http://schemas.openxmlformats.org/officeDocument/2006/relationships/image" Target="../media/image41.gif"/><Relationship Id="rId4" Type="http://schemas.openxmlformats.org/officeDocument/2006/relationships/image" Target="../media/image46.jpeg"/><Relationship Id="rId9" Type="http://schemas.openxmlformats.org/officeDocument/2006/relationships/image" Target="../media/image34.gif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52.gif"/><Relationship Id="rId7" Type="http://schemas.openxmlformats.org/officeDocument/2006/relationships/image" Target="../media/image41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26.gif"/><Relationship Id="rId10" Type="http://schemas.microsoft.com/office/2007/relationships/hdphoto" Target="../media/hdphoto3.wdp"/><Relationship Id="rId4" Type="http://schemas.openxmlformats.org/officeDocument/2006/relationships/image" Target="../media/image2.gif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34.gif"/><Relationship Id="rId12" Type="http://schemas.openxmlformats.org/officeDocument/2006/relationships/image" Target="../media/image56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55.gif"/><Relationship Id="rId5" Type="http://schemas.openxmlformats.org/officeDocument/2006/relationships/image" Target="../media/image2.gif"/><Relationship Id="rId15" Type="http://schemas.openxmlformats.org/officeDocument/2006/relationships/image" Target="../media/image57.gif"/><Relationship Id="rId10" Type="http://schemas.openxmlformats.org/officeDocument/2006/relationships/image" Target="../media/image50.gif"/><Relationship Id="rId4" Type="http://schemas.openxmlformats.org/officeDocument/2006/relationships/image" Target="../media/image54.png"/><Relationship Id="rId9" Type="http://schemas.openxmlformats.org/officeDocument/2006/relationships/image" Target="../media/image42.gif"/><Relationship Id="rId1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59.png"/><Relationship Id="rId7" Type="http://schemas.openxmlformats.org/officeDocument/2006/relationships/image" Target="../media/image26.gif"/><Relationship Id="rId12" Type="http://schemas.openxmlformats.org/officeDocument/2006/relationships/image" Target="../media/image57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11" Type="http://schemas.openxmlformats.org/officeDocument/2006/relationships/image" Target="../media/image50.gif"/><Relationship Id="rId5" Type="http://schemas.microsoft.com/office/2007/relationships/hdphoto" Target="../media/hdphoto3.wdp"/><Relationship Id="rId10" Type="http://schemas.openxmlformats.org/officeDocument/2006/relationships/image" Target="../media/image42.gif"/><Relationship Id="rId4" Type="http://schemas.openxmlformats.org/officeDocument/2006/relationships/image" Target="../media/image13.png"/><Relationship Id="rId9" Type="http://schemas.openxmlformats.org/officeDocument/2006/relationships/image" Target="../media/image4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57.gif"/><Relationship Id="rId3" Type="http://schemas.openxmlformats.org/officeDocument/2006/relationships/image" Target="../media/image15.png"/><Relationship Id="rId7" Type="http://schemas.openxmlformats.org/officeDocument/2006/relationships/image" Target="../media/image34.gif"/><Relationship Id="rId12" Type="http://schemas.microsoft.com/office/2007/relationships/hdphoto" Target="../media/hdphoto1.wdp"/><Relationship Id="rId2" Type="http://schemas.openxmlformats.org/officeDocument/2006/relationships/image" Target="../media/image8.gif"/><Relationship Id="rId16" Type="http://schemas.openxmlformats.org/officeDocument/2006/relationships/image" Target="../media/image6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gif"/><Relationship Id="rId11" Type="http://schemas.openxmlformats.org/officeDocument/2006/relationships/image" Target="../media/image9.png"/><Relationship Id="rId5" Type="http://schemas.openxmlformats.org/officeDocument/2006/relationships/image" Target="../media/image2.gif"/><Relationship Id="rId15" Type="http://schemas.openxmlformats.org/officeDocument/2006/relationships/image" Target="../media/image62.gif"/><Relationship Id="rId10" Type="http://schemas.openxmlformats.org/officeDocument/2006/relationships/image" Target="../media/image50.gif"/><Relationship Id="rId4" Type="http://schemas.openxmlformats.org/officeDocument/2006/relationships/image" Target="../media/image60.png"/><Relationship Id="rId9" Type="http://schemas.openxmlformats.org/officeDocument/2006/relationships/image" Target="../media/image42.gif"/><Relationship Id="rId14" Type="http://schemas.openxmlformats.org/officeDocument/2006/relationships/image" Target="../media/image6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13.png"/><Relationship Id="rId3" Type="http://schemas.openxmlformats.org/officeDocument/2006/relationships/image" Target="../media/image2.gif"/><Relationship Id="rId7" Type="http://schemas.openxmlformats.org/officeDocument/2006/relationships/image" Target="../media/image42.gif"/><Relationship Id="rId12" Type="http://schemas.microsoft.com/office/2007/relationships/hdphoto" Target="../media/hdphoto4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11" Type="http://schemas.openxmlformats.org/officeDocument/2006/relationships/image" Target="../media/image65.png"/><Relationship Id="rId5" Type="http://schemas.openxmlformats.org/officeDocument/2006/relationships/image" Target="../media/image34.gif"/><Relationship Id="rId10" Type="http://schemas.openxmlformats.org/officeDocument/2006/relationships/image" Target="../media/image63.gif"/><Relationship Id="rId4" Type="http://schemas.openxmlformats.org/officeDocument/2006/relationships/image" Target="../media/image26.gif"/><Relationship Id="rId9" Type="http://schemas.openxmlformats.org/officeDocument/2006/relationships/image" Target="../media/image57.gif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7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microsoft.com/office/2007/relationships/hdphoto" Target="../media/hdphoto3.wdp"/><Relationship Id="rId3" Type="http://schemas.openxmlformats.org/officeDocument/2006/relationships/image" Target="../media/image2.gif"/><Relationship Id="rId7" Type="http://schemas.openxmlformats.org/officeDocument/2006/relationships/image" Target="../media/image42.gif"/><Relationship Id="rId12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gif"/><Relationship Id="rId11" Type="http://schemas.openxmlformats.org/officeDocument/2006/relationships/image" Target="../media/image11.png"/><Relationship Id="rId5" Type="http://schemas.openxmlformats.org/officeDocument/2006/relationships/image" Target="../media/image34.gif"/><Relationship Id="rId10" Type="http://schemas.openxmlformats.org/officeDocument/2006/relationships/image" Target="../media/image63.gif"/><Relationship Id="rId4" Type="http://schemas.openxmlformats.org/officeDocument/2006/relationships/image" Target="../media/image26.gif"/><Relationship Id="rId9" Type="http://schemas.openxmlformats.org/officeDocument/2006/relationships/image" Target="../media/image57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57.gif"/><Relationship Id="rId3" Type="http://schemas.openxmlformats.org/officeDocument/2006/relationships/image" Target="../media/image11.png"/><Relationship Id="rId7" Type="http://schemas.openxmlformats.org/officeDocument/2006/relationships/image" Target="../media/image2.gif"/><Relationship Id="rId12" Type="http://schemas.openxmlformats.org/officeDocument/2006/relationships/image" Target="../media/image50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42.gif"/><Relationship Id="rId5" Type="http://schemas.openxmlformats.org/officeDocument/2006/relationships/slide" Target="slide29.xml"/><Relationship Id="rId10" Type="http://schemas.openxmlformats.org/officeDocument/2006/relationships/image" Target="../media/image41.gif"/><Relationship Id="rId4" Type="http://schemas.openxmlformats.org/officeDocument/2006/relationships/image" Target="../media/image68.gif"/><Relationship Id="rId9" Type="http://schemas.openxmlformats.org/officeDocument/2006/relationships/image" Target="../media/image34.gif"/><Relationship Id="rId14" Type="http://schemas.openxmlformats.org/officeDocument/2006/relationships/image" Target="../media/image6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emf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8.gif"/><Relationship Id="rId7" Type="http://schemas.openxmlformats.org/officeDocument/2006/relationships/image" Target="../media/image18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.gif"/><Relationship Id="rId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8.gif"/><Relationship Id="rId7" Type="http://schemas.openxmlformats.org/officeDocument/2006/relationships/image" Target="../media/image24.gif"/><Relationship Id="rId12" Type="http://schemas.openxmlformats.org/officeDocument/2006/relationships/image" Target="../media/image26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.gif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latin typeface="Broadway" panose="04040905080B02020502" pitchFamily="82" charset="0"/>
              </a:rPr>
              <a:t>Zasady gry</a:t>
            </a:r>
            <a:endParaRPr lang="pl-PL" dirty="0">
              <a:latin typeface="Broadway" panose="04040905080B02020502" pitchFamily="82" charset="0"/>
            </a:endParaRPr>
          </a:p>
        </p:txBody>
      </p:sp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2555776" y="1789539"/>
            <a:ext cx="566940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2400" dirty="0">
                <a:latin typeface="Calibri" pitchFamily="34" charset="0"/>
              </a:rPr>
              <a:t>← </a:t>
            </a:r>
            <a:r>
              <a:rPr lang="pl-PL" altLang="pl-PL" sz="2400" dirty="0">
                <a:latin typeface="Trebuchet MS" pitchFamily="34" charset="0"/>
              </a:rPr>
              <a:t>Zbieraj wszystkie rzeczy, które </a:t>
            </a:r>
            <a:r>
              <a:rPr lang="pl-PL" altLang="pl-PL" sz="2400" dirty="0" smtClean="0">
                <a:latin typeface="Trebuchet MS" pitchFamily="34" charset="0"/>
              </a:rPr>
              <a:t>się ruszają - ci </a:t>
            </a:r>
            <a:r>
              <a:rPr lang="pl-PL" altLang="pl-PL" sz="2400" dirty="0">
                <a:latin typeface="Trebuchet MS" pitchFamily="34" charset="0"/>
              </a:rPr>
              <a:t>się </a:t>
            </a:r>
            <a:r>
              <a:rPr lang="pl-PL" altLang="pl-PL" sz="2400" dirty="0" smtClean="0">
                <a:latin typeface="Trebuchet MS" pitchFamily="34" charset="0"/>
              </a:rPr>
              <a:t>przydać!</a:t>
            </a:r>
            <a:endParaRPr lang="pl-PL" altLang="pl-PL" sz="2400" dirty="0">
              <a:latin typeface="Trebuchet MS" pitchFamily="34" charset="0"/>
            </a:endParaRPr>
          </a:p>
        </p:txBody>
      </p:sp>
      <p:sp>
        <p:nvSpPr>
          <p:cNvPr id="9" name="Prostokąt 8"/>
          <p:cNvSpPr>
            <a:spLocks noChangeArrowheads="1"/>
          </p:cNvSpPr>
          <p:nvPr/>
        </p:nvSpPr>
        <p:spPr bwMode="auto">
          <a:xfrm>
            <a:off x="3346555" y="6036361"/>
            <a:ext cx="30531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3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</a:rPr>
              <a:t>POWODZENIA!</a:t>
            </a:r>
            <a:endParaRPr lang="pl-PL" altLang="pl-PL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0" name="pole tekstowe 9"/>
          <p:cNvSpPr txBox="1">
            <a:spLocks noChangeArrowheads="1"/>
          </p:cNvSpPr>
          <p:nvPr/>
        </p:nvSpPr>
        <p:spPr bwMode="auto">
          <a:xfrm>
            <a:off x="2810779" y="2714546"/>
            <a:ext cx="46221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2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 </a:t>
            </a:r>
            <a:r>
              <a:rPr lang="pl-PL" altLang="pl-PL" sz="2000" dirty="0" err="1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Pssyt</a:t>
            </a:r>
            <a:r>
              <a:rPr lang="pl-PL" altLang="pl-PL" sz="2000" dirty="0" smtClean="0"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! Ale tylko wtedy, gdy kursor ze strzałki zamienia się w łapkę!</a:t>
            </a:r>
            <a:endParaRPr lang="pl-PL" altLang="pl-PL" sz="2000" dirty="0">
              <a:effectLst>
                <a:glow rad="228600">
                  <a:schemeClr val="bg1">
                    <a:alpha val="40000"/>
                  </a:schemeClr>
                </a:glow>
              </a:effectLst>
              <a:latin typeface="Trebuchet MS" pitchFamily="34" charset="0"/>
            </a:endParaRPr>
          </a:p>
        </p:txBody>
      </p:sp>
      <p:sp>
        <p:nvSpPr>
          <p:cNvPr id="12" name="pole tekstowe 11"/>
          <p:cNvSpPr txBox="1">
            <a:spLocks noChangeArrowheads="1"/>
          </p:cNvSpPr>
          <p:nvPr/>
        </p:nvSpPr>
        <p:spPr bwMode="auto">
          <a:xfrm>
            <a:off x="362360" y="4446908"/>
            <a:ext cx="301766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/>
            <a:r>
              <a:rPr lang="pl-PL" altLang="pl-PL" sz="2400" dirty="0"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↑</a:t>
            </a:r>
            <a:r>
              <a:rPr lang="pl-PL" altLang="pl-PL" sz="2400" dirty="0" smtClean="0">
                <a:latin typeface="Calibri" pitchFamily="34" charset="0"/>
              </a:rPr>
              <a:t> Jeżeli </a:t>
            </a:r>
            <a:r>
              <a:rPr lang="pl-PL" altLang="pl-PL" sz="2400" dirty="0">
                <a:latin typeface="Calibri" pitchFamily="34" charset="0"/>
              </a:rPr>
              <a:t>zebrałeś już wszystkie rzeczy </a:t>
            </a:r>
            <a:r>
              <a:rPr lang="pl-PL" altLang="pl-PL" sz="2400" dirty="0" smtClean="0">
                <a:latin typeface="Calibri" pitchFamily="34" charset="0"/>
              </a:rPr>
              <a:t>ląduj poprzez kliknięcie na ten prostokąt.</a:t>
            </a:r>
            <a:endParaRPr lang="pl-PL" altLang="pl-PL" sz="2400" dirty="0">
              <a:latin typeface="Trebuchet MS" pitchFamily="34" charset="0"/>
            </a:endParaRPr>
          </a:p>
        </p:txBody>
      </p:sp>
      <p:pic>
        <p:nvPicPr>
          <p:cNvPr id="15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80" y="151214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Przycisk akcji: niestandardowy 15">
            <a:hlinkClick r:id="" action="ppaction://hlinkshowjump?jump=nextslide" highlightClick="1"/>
          </p:cNvPr>
          <p:cNvSpPr/>
          <p:nvPr/>
        </p:nvSpPr>
        <p:spPr>
          <a:xfrm>
            <a:off x="683568" y="3422432"/>
            <a:ext cx="1187624" cy="104241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  <p:sp>
        <p:nvSpPr>
          <p:cNvPr id="17" name="pole tekstowe 16"/>
          <p:cNvSpPr txBox="1">
            <a:spLocks noChangeArrowheads="1"/>
          </p:cNvSpPr>
          <p:nvPr/>
        </p:nvSpPr>
        <p:spPr bwMode="auto">
          <a:xfrm>
            <a:off x="5111561" y="4816239"/>
            <a:ext cx="30176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pl-PL" altLang="pl-PL" sz="2400" dirty="0" smtClean="0">
                <a:latin typeface="Calibri" pitchFamily="34" charset="0"/>
              </a:rPr>
              <a:t>Ten pasek pokazuje ci, co masz w swoim schowku →</a:t>
            </a:r>
            <a:endParaRPr lang="pl-PL" altLang="pl-PL" sz="2400" dirty="0">
              <a:latin typeface="Trebuchet MS" pitchFamily="34" charset="0"/>
            </a:endParaRPr>
          </a:p>
        </p:txBody>
      </p:sp>
      <p:sp>
        <p:nvSpPr>
          <p:cNvPr id="18" name="Elipsa 17"/>
          <p:cNvSpPr/>
          <p:nvPr/>
        </p:nvSpPr>
        <p:spPr>
          <a:xfrm>
            <a:off x="8129225" y="0"/>
            <a:ext cx="1014775" cy="6858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3645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nalezione obrazy dla zapytania alien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64" y="2782551"/>
            <a:ext cx="3714027" cy="371402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8012" y="0"/>
            <a:ext cx="8164388" cy="6858000"/>
          </a:xfrm>
          <a:prstGeom prst="rect">
            <a:avLst/>
          </a:prstGeom>
        </p:spPr>
      </p:pic>
      <p:pic>
        <p:nvPicPr>
          <p:cNvPr id="9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-2738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764704"/>
            <a:ext cx="10056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8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">
        <p14:flash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nalezione obrazy dla zapytania alien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8493" y="3134072"/>
            <a:ext cx="3714027" cy="371402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aśnienie owalne 6"/>
          <p:cNvSpPr/>
          <p:nvPr/>
        </p:nvSpPr>
        <p:spPr>
          <a:xfrm>
            <a:off x="4948674" y="0"/>
            <a:ext cx="4195326" cy="3140968"/>
          </a:xfrm>
          <a:prstGeom prst="wedgeEllipseCallout">
            <a:avLst>
              <a:gd name="adj1" fmla="val 3759"/>
              <a:gd name="adj2" fmla="val 59181"/>
            </a:avLst>
          </a:prstGeom>
          <a:solidFill>
            <a:srgbClr val="5DD5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 Black"/>
              </a:rPr>
              <a:t>1958</a:t>
            </a:r>
          </a:p>
          <a:p>
            <a:pPr algn="ctr"/>
            <a:r>
              <a:rPr lang="pl-PL" altLang="pl-PL" dirty="0" smtClean="0"/>
              <a:t>Powołaliście </a:t>
            </a:r>
            <a:r>
              <a:rPr lang="pl-PL" altLang="pl-PL" dirty="0"/>
              <a:t>w departamencie Obrony USA </a:t>
            </a:r>
            <a:r>
              <a:rPr lang="pl-PL" altLang="pl-PL" dirty="0" smtClean="0"/>
              <a:t>jednostkę </a:t>
            </a:r>
            <a:r>
              <a:rPr lang="pl-PL" altLang="pl-PL" dirty="0"/>
              <a:t>o nazwie ARPA, </a:t>
            </a:r>
            <a:r>
              <a:rPr lang="pl-PL" altLang="pl-PL" dirty="0" smtClean="0"/>
              <a:t>której zadaniem </a:t>
            </a:r>
            <a:r>
              <a:rPr lang="pl-PL" altLang="pl-PL" dirty="0"/>
              <a:t>było opracowanie specjalnego rodzaju sieci </a:t>
            </a:r>
            <a:r>
              <a:rPr lang="pl-PL" altLang="pl-PL" dirty="0" smtClean="0"/>
              <a:t>łączącej </a:t>
            </a:r>
            <a:r>
              <a:rPr lang="pl-PL" altLang="pl-PL" dirty="0"/>
              <a:t>ośrodki pracujące dla wojska</a:t>
            </a:r>
          </a:p>
          <a:p>
            <a:pPr algn="ctr"/>
            <a:endParaRPr lang="pl-PL" b="1" dirty="0"/>
          </a:p>
        </p:txBody>
      </p:sp>
      <p:pic>
        <p:nvPicPr>
          <p:cNvPr id="15366" name="Picture 6" descr="Znalezione obrazy dla zapytania arpanet comput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r="139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659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3" r="16337" b="5387"/>
          <a:stretch/>
        </p:blipFill>
        <p:spPr bwMode="auto">
          <a:xfrm>
            <a:off x="6251511" y="1"/>
            <a:ext cx="188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 rot="1440130">
            <a:off x="765187" y="1000146"/>
            <a:ext cx="4598901" cy="46611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glow rad="1905000">
              <a:schemeClr val="accent1">
                <a:alpha val="0"/>
              </a:schemeClr>
            </a:glow>
            <a:softEdge rad="1270000"/>
          </a:effectLst>
          <a:scene3d>
            <a:camera prst="orthographicFront"/>
            <a:lightRig rig="sunrise" dir="t"/>
          </a:scene3d>
          <a:sp3d prstMaterial="matte">
            <a:bevelT w="692150" h="457200"/>
            <a:bevelB w="69215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8436" name="Picture 4" descr="Znalezione obrazy dla zapytania planet textur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 r="18388"/>
          <a:stretch/>
        </p:blipFill>
        <p:spPr bwMode="auto">
          <a:xfrm>
            <a:off x="-38089" y="188640"/>
            <a:ext cx="6278444" cy="6278444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stephd.biz/inferno/img/D2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020" y="3183835"/>
            <a:ext cx="4202683" cy="2968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http://stephd.biz/inferno/img/D3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4454"/>
            <a:ext cx="4012063" cy="289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window ship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0267" y="-2021515"/>
            <a:ext cx="11305256" cy="109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596" y="2417647"/>
            <a:ext cx="1650149" cy="1826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-2738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764704"/>
            <a:ext cx="10056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zycisk akcji: niestandardowy 18">
            <a:hlinkClick r:id="" action="ppaction://hlinkshowjump?jump=nextslide" highlightClick="1"/>
          </p:cNvPr>
          <p:cNvSpPr/>
          <p:nvPr/>
        </p:nvSpPr>
        <p:spPr>
          <a:xfrm>
            <a:off x="7956376" y="5842968"/>
            <a:ext cx="1187624" cy="104241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112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44111E-6 L 0.58385 -0.144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-72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Znalezione obrazy dla zapytania alien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77072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-2738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764704"/>
            <a:ext cx="10056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14" y="1504598"/>
            <a:ext cx="1222915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8012" y="0"/>
            <a:ext cx="8164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0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aśnienie owalne 6"/>
          <p:cNvSpPr/>
          <p:nvPr/>
        </p:nvSpPr>
        <p:spPr>
          <a:xfrm>
            <a:off x="4948674" y="0"/>
            <a:ext cx="4195326" cy="3140968"/>
          </a:xfrm>
          <a:prstGeom prst="wedgeEllipseCallout">
            <a:avLst>
              <a:gd name="adj1" fmla="val 5262"/>
              <a:gd name="adj2" fmla="val 79258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pl-PL" sz="44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FF00">
                        <a:gamma/>
                        <a:shade val="53725"/>
                        <a:invGamma/>
                      </a:srgbClr>
                    </a:gs>
                  </a:gsLst>
                  <a:lin ang="5400000" scaled="1"/>
                </a:gradFill>
                <a:latin typeface="Arial Black"/>
              </a:rPr>
              <a:t>1971</a:t>
            </a:r>
            <a:endParaRPr lang="pl-PL" altLang="pl-PL" sz="2400" dirty="0" smtClean="0"/>
          </a:p>
          <a:p>
            <a:pPr algn="ctr">
              <a:spcBef>
                <a:spcPct val="50000"/>
              </a:spcBef>
            </a:pPr>
            <a:r>
              <a:rPr lang="pl-PL" altLang="pl-PL" sz="2400" dirty="0" smtClean="0"/>
              <a:t>Ray </a:t>
            </a:r>
            <a:r>
              <a:rPr lang="pl-PL" altLang="pl-PL" sz="2400" dirty="0" err="1"/>
              <a:t>Tomlinson</a:t>
            </a:r>
            <a:r>
              <a:rPr lang="pl-PL" altLang="pl-PL" sz="2400" dirty="0"/>
              <a:t> wysyła pierwszą wiadomość pocztą elektroniczną</a:t>
            </a:r>
          </a:p>
        </p:txBody>
      </p:sp>
      <p:pic>
        <p:nvPicPr>
          <p:cNvPr id="15366" name="Picture 6" descr="Znalezione obrazy dla zapytania arpanet computer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3" r="1396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nalezione obrazy dla zapytania alien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4221088"/>
            <a:ext cx="2808312" cy="2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2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nalezione obrazy dla zapytania spa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4624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Znalezione obrazy dla zapytania planet textur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 bwMode="auto">
          <a:xfrm rot="4734643">
            <a:off x="-568106" y="-129677"/>
            <a:ext cx="7114607" cy="7114607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3" r="16337" b="5387"/>
          <a:stretch/>
        </p:blipFill>
        <p:spPr bwMode="auto">
          <a:xfrm>
            <a:off x="6251511" y="1"/>
            <a:ext cx="188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 rot="1440130">
            <a:off x="765187" y="1000146"/>
            <a:ext cx="4598901" cy="4661102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glow rad="1905000">
              <a:schemeClr val="accent1">
                <a:alpha val="0"/>
              </a:schemeClr>
            </a:glow>
            <a:softEdge rad="1270000"/>
          </a:effectLst>
          <a:scene3d>
            <a:camera prst="orthographicFront"/>
            <a:lightRig rig="sunrise" dir="t"/>
          </a:scene3d>
          <a:sp3d prstMaterial="matte">
            <a:bevelT w="692150" h="457200"/>
            <a:bevelB w="69215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1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-2738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764704"/>
            <a:ext cx="10056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14" y="1504598"/>
            <a:ext cx="1222915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3" descr="http://stephd.biz/inferno/img/H2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24" y="2501911"/>
            <a:ext cx="5214945" cy="35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http://stephd.biz/inferno/img/H3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4" y="374557"/>
            <a:ext cx="5091345" cy="361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window ship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-1960546"/>
            <a:ext cx="11305256" cy="109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884" y="1545080"/>
            <a:ext cx="956831" cy="9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812" y="4840195"/>
            <a:ext cx="925457" cy="10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zycisk akcji: niestandardowy 18">
            <a:hlinkClick r:id="" action="ppaction://hlinkshowjump?jump=nextslide" highlightClick="1"/>
          </p:cNvPr>
          <p:cNvSpPr/>
          <p:nvPr/>
        </p:nvSpPr>
        <p:spPr>
          <a:xfrm>
            <a:off x="7956376" y="5842968"/>
            <a:ext cx="1187624" cy="104241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705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2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12 -0.01294 0.00711 -0.02241 0 -0.03673 C -0.00209 -0.04088 -0.00695 -0.03973 -0.01042 -0.04134 C -0.01164 -0.03673 -0.01389 -0.03257 -0.01389 -0.02772 C -0.01389 -0.01386 -0.01407 0.00069 -0.01042 0.01362 C -0.004 0.03602 0.01961 0.04087 0.03437 0.04572 C 0.0401 0.04411 0.04757 0.04665 0.05173 0.0411 C 0.0559 0.03556 0.05382 0.02586 0.05503 0.01824 C 0.05607 0.012 0.05729 0.006 0.0585 0 C 0.05729 -0.00462 0.05764 -0.0104 0.05503 -0.01386 C 0.05121 -0.01894 0.0217 -0.02287 0.02066 -0.0231 C 0.01718 -0.02148 0.01111 -0.0231 0.01024 -0.01848 C 0.0092 -0.01317 0.01458 -0.00878 0.01718 -0.00462 C 0.02534 0.00854 0.02777 0.00923 0.03784 0.01824 C 0.0401 0.02286 0.04288 0.02725 0.04479 0.0321 C 0.04635 0.03648 0.05121 0.04318 0.04826 0.04572 C 0.04427 0.04919 0.03906 0.04272 0.03437 0.0411 C 0.01007 -0.0067 0.04913 0.06535 0.01371 0.01824 C 0.01007 0.01339 0.00902 0.006 0.00677 0 C 0.00798 -0.00924 0.00729 -0.01917 0.01024 -0.02772 C 0.0184 -0.05174 0.04531 -0.04435 0.0585 -0.04596 C 0.05972 -0.0552 0.06389 -0.06444 0.06198 -0.07345 C 0.06093 -0.07806 0.05538 -0.07806 0.05173 -0.07806 C 0.04583 -0.07806 0.0401 -0.07506 0.03437 -0.07345 C 0.03055 -0.06606 0.01979 -0.05197 0.0309 -0.04134 C 0.03663 -0.0358 0.04479 -0.03834 0.05173 -0.03673 C 0.05816 -0.0194 0.06198 -0.00485 0.06545 0.01362 C 0.06423 0.01986 0.06614 0.02909 0.06198 0.0321 C 0.05069 0.04041 0.03628 0.03556 0.02413 0.0411 C 0.01614 0.03949 0.00798 0.03856 0 0.03648 C -0.00365 0.03556 -0.00955 0.03672 -0.01042 0.0321 C -0.0125 0.02009 -0.00834 0.00762 -0.00695 -0.00462 C -0.00417 -0.03072 -0.00764 -0.0425 0.01024 -0.05058 C 0.0217 -0.0455 0.01701 -0.04596 0.02413 -0.04596 " pathEditMode="relative" ptsTypes="fffffffffffffffffffffffffffffffff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2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12 -0.01294 0.00711 -0.02241 0 -0.03673 C -0.00209 -0.04088 -0.00695 -0.03973 -0.01042 -0.04134 C -0.01164 -0.03673 -0.01389 -0.03257 -0.01389 -0.02772 C -0.01389 -0.01386 -0.01407 0.00069 -0.01042 0.01362 C -0.004 0.03602 0.01961 0.04087 0.03437 0.04572 C 0.0401 0.04411 0.04757 0.04665 0.05173 0.0411 C 0.0559 0.03556 0.05382 0.02586 0.05503 0.01824 C 0.05607 0.012 0.05729 0.006 0.0585 0 C 0.05729 -0.00462 0.05764 -0.0104 0.05503 -0.01386 C 0.05121 -0.01894 0.0217 -0.02287 0.02066 -0.0231 C 0.01718 -0.02148 0.01111 -0.0231 0.01024 -0.01848 C 0.0092 -0.01317 0.01458 -0.00878 0.01718 -0.00462 C 0.02534 0.00854 0.02777 0.00923 0.03784 0.01824 C 0.0401 0.02286 0.04288 0.02725 0.04479 0.0321 C 0.04635 0.03648 0.05121 0.04318 0.04826 0.04572 C 0.04427 0.04919 0.03906 0.04272 0.03437 0.0411 C 0.01007 -0.0067 0.04913 0.06535 0.01371 0.01824 C 0.01007 0.01339 0.00902 0.006 0.00677 0 C 0.00798 -0.00924 0.00729 -0.01917 0.01024 -0.02772 C 0.0184 -0.05174 0.04531 -0.04435 0.0585 -0.04596 C 0.05972 -0.0552 0.06389 -0.06444 0.06198 -0.07345 C 0.06093 -0.07806 0.05538 -0.07806 0.05173 -0.07806 C 0.04583 -0.07806 0.0401 -0.07506 0.03437 -0.07345 C 0.03055 -0.06606 0.01979 -0.05197 0.0309 -0.04134 C 0.03663 -0.0358 0.04479 -0.03834 0.05173 -0.03673 C 0.05816 -0.0194 0.06198 -0.00485 0.06545 0.01362 C 0.06423 0.01986 0.06614 0.02909 0.06198 0.0321 C 0.05069 0.04041 0.03628 0.03556 0.02413 0.0411 C 0.01614 0.03949 0.00798 0.03856 0 0.03648 C -0.00365 0.03556 -0.00955 0.03672 -0.01042 0.0321 C -0.0125 0.02009 -0.00834 0.00762 -0.00695 -0.00462 C -0.00417 -0.03072 -0.00764 -0.0425 0.01024 -0.05058 C 0.0217 -0.0455 0.01701 -0.04596 0.02413 -0.04596 " pathEditMode="relative" ptsTypes="fffffffffffffffffffffffffffffffff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2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12 -0.01294 0.00711 -0.02241 0 -0.03673 C -0.00209 -0.04088 -0.00695 -0.03973 -0.01042 -0.04134 C -0.01164 -0.03673 -0.01389 -0.03257 -0.01389 -0.02772 C -0.01389 -0.01386 -0.01407 0.00069 -0.01042 0.01362 C -0.004 0.03602 0.01961 0.04087 0.03437 0.04572 C 0.0401 0.04411 0.04757 0.04665 0.05173 0.0411 C 0.0559 0.03556 0.05382 0.02586 0.05503 0.01824 C 0.05607 0.012 0.05729 0.006 0.0585 0 C 0.05729 -0.00462 0.05764 -0.0104 0.05503 -0.01386 C 0.05121 -0.01894 0.0217 -0.02287 0.02066 -0.0231 C 0.01718 -0.02148 0.01111 -0.0231 0.01024 -0.01848 C 0.0092 -0.01317 0.01458 -0.00878 0.01718 -0.00462 C 0.02534 0.00854 0.02777 0.00923 0.03784 0.01824 C 0.0401 0.02286 0.04288 0.02725 0.04479 0.0321 C 0.04635 0.03648 0.05121 0.04318 0.04826 0.04572 C 0.04427 0.04919 0.03906 0.04272 0.03437 0.0411 C 0.01007 -0.0067 0.04913 0.06535 0.01371 0.01824 C 0.01007 0.01339 0.00902 0.006 0.00677 0 C 0.00798 -0.00924 0.00729 -0.01917 0.01024 -0.02772 C 0.0184 -0.05174 0.04531 -0.04435 0.0585 -0.04596 C 0.05972 -0.0552 0.06389 -0.06444 0.06198 -0.07345 C 0.06093 -0.07806 0.05538 -0.07806 0.05173 -0.07806 C 0.04583 -0.07806 0.0401 -0.07506 0.03437 -0.07345 C 0.03055 -0.06606 0.01979 -0.05197 0.0309 -0.04134 C 0.03663 -0.0358 0.04479 -0.03834 0.05173 -0.03673 C 0.05816 -0.0194 0.06198 -0.00485 0.06545 0.01362 C 0.06423 0.01986 0.06614 0.02909 0.06198 0.0321 C 0.05069 0.04041 0.03628 0.03556 0.02413 0.0411 C 0.01614 0.03949 0.00798 0.03856 0 0.03648 C -0.00365 0.03556 -0.00955 0.03672 -0.01042 0.0321 C -0.0125 0.02009 -0.00834 0.00762 -0.00695 -0.00462 C -0.00417 -0.03072 -0.00764 -0.0425 0.01024 -0.05058 C 0.0217 -0.0455 0.01701 -0.04596 0.02413 -0.04596 " pathEditMode="relative" ptsTypes="fffffffffffffffffffffffffffffffffA">
                                      <p:cBhvr>
                                        <p:cTn id="10" dur="5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2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12 -0.01294 0.00711 -0.02241 0 -0.03673 C -0.00209 -0.04088 -0.00695 -0.03973 -0.01042 -0.04134 C -0.01164 -0.03673 -0.01389 -0.03257 -0.01389 -0.02772 C -0.01389 -0.01386 -0.01407 0.00069 -0.01042 0.01362 C -0.004 0.03602 0.01961 0.04087 0.03437 0.04572 C 0.0401 0.04411 0.04757 0.04665 0.05173 0.0411 C 0.0559 0.03556 0.05382 0.02586 0.05503 0.01824 C 0.05607 0.012 0.05729 0.006 0.0585 0 C 0.05729 -0.00462 0.05764 -0.0104 0.05503 -0.01386 C 0.05121 -0.01894 0.0217 -0.02287 0.02066 -0.0231 C 0.01718 -0.02148 0.01111 -0.0231 0.01024 -0.01848 C 0.0092 -0.01317 0.01458 -0.00878 0.01718 -0.00462 C 0.02534 0.00854 0.02777 0.00923 0.03784 0.01824 C 0.0401 0.02286 0.04288 0.02725 0.04479 0.0321 C 0.04635 0.03648 0.05121 0.04318 0.04826 0.04572 C 0.04427 0.04919 0.03906 0.04272 0.03437 0.0411 C 0.01007 -0.0067 0.04913 0.06535 0.01371 0.01824 C 0.01007 0.01339 0.00902 0.006 0.00677 0 C 0.00798 -0.00924 0.00729 -0.01917 0.01024 -0.02772 C 0.0184 -0.05174 0.04531 -0.04435 0.0585 -0.04596 C 0.05972 -0.0552 0.06389 -0.06444 0.06198 -0.07345 C 0.06093 -0.07806 0.05538 -0.07806 0.05173 -0.07806 C 0.04583 -0.07806 0.0401 -0.07506 0.03437 -0.07345 C 0.03055 -0.06606 0.01979 -0.05197 0.0309 -0.04134 C 0.03663 -0.0358 0.04479 -0.03834 0.05173 -0.03673 C 0.05816 -0.0194 0.06198 -0.00485 0.06545 0.01362 C 0.06423 0.01986 0.06614 0.02909 0.06198 0.0321 C 0.05069 0.04041 0.03628 0.03556 0.02413 0.0411 C 0.01614 0.03949 0.00798 0.03856 0 0.03648 C -0.00365 0.03556 -0.00955 0.03672 -0.01042 0.0321 C -0.0125 0.02009 -0.00834 0.00762 -0.00695 -0.00462 C -0.00417 -0.03072 -0.00764 -0.0425 0.01024 -0.05058 C 0.0217 -0.0455 0.01701 -0.04596 0.02413 -0.04596 " pathEditMode="relative" ptsTypes="fffffffffffffffffffffffffffffffffA">
                                      <p:cBhvr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2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12 -0.01294 0.00711 -0.02241 0 -0.03673 C -0.00209 -0.04088 -0.00695 -0.03973 -0.01042 -0.04134 C -0.01164 -0.03673 -0.01389 -0.03257 -0.01389 -0.02772 C -0.01389 -0.01386 -0.01407 0.00069 -0.01042 0.01362 C -0.004 0.03602 0.01961 0.04087 0.03437 0.04572 C 0.0401 0.04411 0.04757 0.04665 0.05173 0.0411 C 0.0559 0.03556 0.05382 0.02586 0.05503 0.01824 C 0.05607 0.012 0.05729 0.006 0.0585 0 C 0.05729 -0.00462 0.05764 -0.0104 0.05503 -0.01386 C 0.05121 -0.01894 0.0217 -0.02287 0.02066 -0.0231 C 0.01718 -0.02148 0.01111 -0.0231 0.01024 -0.01848 C 0.0092 -0.01317 0.01458 -0.00878 0.01718 -0.00462 C 0.02534 0.00854 0.02777 0.00923 0.03784 0.01824 C 0.0401 0.02286 0.04288 0.02725 0.04479 0.0321 C 0.04635 0.03648 0.05121 0.04318 0.04826 0.04572 C 0.04427 0.04919 0.03906 0.04272 0.03437 0.0411 C 0.01007 -0.0067 0.04913 0.06535 0.01371 0.01824 C 0.01007 0.01339 0.00902 0.006 0.00677 0 C 0.00798 -0.00924 0.00729 -0.01917 0.01024 -0.02772 C 0.0184 -0.05174 0.04531 -0.04435 0.0585 -0.04596 C 0.05972 -0.0552 0.06389 -0.06444 0.06198 -0.07345 C 0.06093 -0.07806 0.05538 -0.07806 0.05173 -0.07806 C 0.04583 -0.07806 0.0401 -0.07506 0.03437 -0.07345 C 0.03055 -0.06606 0.01979 -0.05197 0.0309 -0.04134 C 0.03663 -0.0358 0.04479 -0.03834 0.05173 -0.03673 C 0.05816 -0.0194 0.06198 -0.00485 0.06545 0.01362 C 0.06423 0.01986 0.06614 0.02909 0.06198 0.0321 C 0.05069 0.04041 0.03628 0.03556 0.02413 0.0411 C 0.01614 0.03949 0.00798 0.03856 0 0.03648 C -0.00365 0.03556 -0.00955 0.03672 -0.01042 0.0321 C -0.0125 0.02009 -0.00834 0.00762 -0.00695 -0.00462 C -0.00417 -0.03072 -0.00764 -0.0425 0.01024 -0.05058 C 0.0217 -0.0455 0.01701 -0.04596 0.02413 -0.04596 " pathEditMode="relative" ptsTypes="fffffffffffffffffffffffffffffffffA">
                                      <p:cBhvr>
                                        <p:cTn id="1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200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12 -0.01294 0.00711 -0.02241 0 -0.03673 C -0.00209 -0.04088 -0.00695 -0.03973 -0.01042 -0.04134 C -0.01164 -0.03673 -0.01389 -0.03257 -0.01389 -0.02772 C -0.01389 -0.01386 -0.01407 0.00069 -0.01042 0.01362 C -0.004 0.03602 0.01961 0.04087 0.03437 0.04572 C 0.0401 0.04411 0.04757 0.04665 0.05173 0.0411 C 0.0559 0.03556 0.05382 0.02586 0.05503 0.01824 C 0.05607 0.012 0.05729 0.006 0.0585 0 C 0.05729 -0.00462 0.05764 -0.0104 0.05503 -0.01386 C 0.05121 -0.01894 0.0217 -0.02287 0.02066 -0.0231 C 0.01718 -0.02148 0.01111 -0.0231 0.01024 -0.01848 C 0.0092 -0.01317 0.01458 -0.00878 0.01718 -0.00462 C 0.02534 0.00854 0.02777 0.00923 0.03784 0.01824 C 0.0401 0.02286 0.04288 0.02725 0.04479 0.0321 C 0.04635 0.03648 0.05121 0.04318 0.04826 0.04572 C 0.04427 0.04919 0.03906 0.04272 0.03437 0.0411 C 0.01007 -0.0067 0.04913 0.06535 0.01371 0.01824 C 0.01007 0.01339 0.00902 0.006 0.00677 0 C 0.00798 -0.00924 0.00729 -0.01917 0.01024 -0.02772 C 0.0184 -0.05174 0.04531 -0.04435 0.0585 -0.04596 C 0.05972 -0.0552 0.06389 -0.06444 0.06198 -0.07345 C 0.06093 -0.07806 0.05538 -0.07806 0.05173 -0.07806 C 0.04583 -0.07806 0.0401 -0.07506 0.03437 -0.07345 C 0.03055 -0.06606 0.01979 -0.05197 0.0309 -0.04134 C 0.03663 -0.0358 0.04479 -0.03834 0.05173 -0.03673 C 0.05816 -0.0194 0.06198 -0.00485 0.06545 0.01362 C 0.06423 0.01986 0.06614 0.02909 0.06198 0.0321 C 0.05069 0.04041 0.03628 0.03556 0.02413 0.0411 C 0.01614 0.03949 0.00798 0.03856 0 0.03648 C -0.00365 0.03556 -0.00955 0.03672 -0.01042 0.0321 C -0.0125 0.02009 -0.00834 0.00762 -0.00695 -0.00462 C -0.00417 -0.03072 -0.00764 -0.0425 0.01024 -0.05058 C 0.0217 -0.0455 0.01701 -0.04596 0.02413 -0.04596 " pathEditMode="relative" ptsTypes="fffffffffffffffffffffffffffffffffA">
                                      <p:cBhvr>
                                        <p:cTn id="1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13 -0.04596 L 0.5658 -0.1898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-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52601E-6 L 0.54531 0.1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57" y="8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-2738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764704"/>
            <a:ext cx="10056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14" y="1504598"/>
            <a:ext cx="1222915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19" y="2708920"/>
            <a:ext cx="956831" cy="9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3645024"/>
            <a:ext cx="925457" cy="10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Znalezione obrazy dla zapytania alien"/>
          <p:cNvPicPr>
            <a:picLocks noChangeAspect="1" noChangeArrowheads="1"/>
          </p:cNvPicPr>
          <p:nvPr/>
        </p:nvPicPr>
        <p:blipFill>
          <a:blip r:embed="rId8">
            <a:duotone>
              <a:prstClr val="black"/>
              <a:srgbClr val="FF9B9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28301"/>
            <a:ext cx="2228850" cy="28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-12950" y="0"/>
            <a:ext cx="8164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aśnienie owalne 6"/>
          <p:cNvSpPr/>
          <p:nvPr/>
        </p:nvSpPr>
        <p:spPr>
          <a:xfrm>
            <a:off x="4948674" y="0"/>
            <a:ext cx="4195326" cy="3140968"/>
          </a:xfrm>
          <a:prstGeom prst="wedgeEllipseCallout">
            <a:avLst>
              <a:gd name="adj1" fmla="val 5262"/>
              <a:gd name="adj2" fmla="val 79258"/>
            </a:avLst>
          </a:prstGeom>
          <a:solidFill>
            <a:srgbClr val="FF696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pl-PL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atin typeface="Arial Black"/>
              </a:rPr>
              <a:t>1973</a:t>
            </a:r>
            <a:endParaRPr lang="pl-PL" sz="28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atin typeface="Arial Black"/>
            </a:endParaRPr>
          </a:p>
          <a:p>
            <a:pPr algn="ctr">
              <a:spcBef>
                <a:spcPct val="50000"/>
              </a:spcBef>
            </a:pPr>
            <a:r>
              <a:rPr lang="pl-PL" altLang="pl-PL" sz="2800" dirty="0" smtClean="0"/>
              <a:t>Pierwsze </a:t>
            </a:r>
            <a:r>
              <a:rPr lang="pl-PL" altLang="pl-PL" sz="2800" dirty="0"/>
              <a:t>międzynarodowe połączenie </a:t>
            </a:r>
            <a:r>
              <a:rPr lang="pl-PL" altLang="pl-PL" sz="2800" dirty="0" smtClean="0"/>
              <a:t>między Anglią </a:t>
            </a:r>
            <a:r>
              <a:rPr lang="pl-PL" altLang="pl-PL" sz="2800" dirty="0"/>
              <a:t>i Norwegią</a:t>
            </a:r>
          </a:p>
        </p:txBody>
      </p:sp>
      <p:pic>
        <p:nvPicPr>
          <p:cNvPr id="6" name="Picture 2" descr="Znalezione obrazy dla zapytania alien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FF9B9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33056"/>
            <a:ext cx="2228850" cy="282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Znalezione obrazy dla zapytania interne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r="2732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87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nalezione obrazy dla zapytania sp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1257" y="1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dobny obraz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2" r="24512"/>
          <a:stretch/>
        </p:blipFill>
        <p:spPr bwMode="auto">
          <a:xfrm>
            <a:off x="-108520" y="188640"/>
            <a:ext cx="6408713" cy="6408713"/>
          </a:xfrm>
          <a:prstGeom prst="ellipse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3" r="16337" b="5387"/>
          <a:stretch/>
        </p:blipFill>
        <p:spPr bwMode="auto">
          <a:xfrm>
            <a:off x="6251511" y="1"/>
            <a:ext cx="188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 rot="1440130">
            <a:off x="765187" y="1000146"/>
            <a:ext cx="4598901" cy="466110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glow rad="1905000">
              <a:schemeClr val="accent1">
                <a:alpha val="0"/>
              </a:schemeClr>
            </a:glow>
            <a:softEdge rad="1270000"/>
          </a:effectLst>
          <a:scene3d>
            <a:camera prst="orthographicFront"/>
            <a:lightRig rig="sunrise" dir="t"/>
          </a:scene3d>
          <a:sp3d prstMaterial="matte">
            <a:bevelT w="692150" h="457200"/>
            <a:bevelB w="69215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-2738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764704"/>
            <a:ext cx="10056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14" y="1504598"/>
            <a:ext cx="1222915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19" y="2708920"/>
            <a:ext cx="956831" cy="9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3645024"/>
            <a:ext cx="925457" cy="10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http://stephd.biz/inferno/img/E2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5964611" cy="43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http://stephd.biz/inferno/img/E3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96751"/>
            <a:ext cx="4896544" cy="39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window ship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9238" y="-2160195"/>
            <a:ext cx="11305256" cy="109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://stephd.biz/inferno/img/E5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744" y="4259944"/>
            <a:ext cx="934791" cy="93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zycisk akcji: niestandardowy 18">
            <a:hlinkClick r:id="" action="ppaction://hlinkshowjump?jump=nextslide" highlightClick="1"/>
          </p:cNvPr>
          <p:cNvSpPr/>
          <p:nvPr/>
        </p:nvSpPr>
        <p:spPr>
          <a:xfrm>
            <a:off x="7956376" y="5842968"/>
            <a:ext cx="1187624" cy="104241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02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repeatCount="2000" autoRev="1" fill="remove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07 -0.08965 C -0.01562 -0.09797 -0.02691 -0.10282 -0.03472 -0.11437 C -0.03646 -0.11691 -0.05538 -0.13817 -0.04149 -0.12454 C -0.03646 -0.10952 -0.03073 -0.09612 -0.02795 -0.07948 C -0.03541 -0.0365 -0.02778 -0.06747 -0.09913 -0.07209 C -0.10139 -0.07232 -0.10798 -0.07486 -0.10573 -0.0744 C -0.09965 -0.07324 -0.0934 -0.07116 -0.08715 -0.06955 C -0.08038 -0.05961 -0.08472 -0.06146 -0.07691 -0.06446 C -0.07257 -0.06631 -0.06354 -0.06955 -0.06354 -0.06931 C -0.0618 -0.07116 -0.06024 -0.07324 -0.05833 -0.0744 C -0.05677 -0.07555 -0.05451 -0.07509 -0.0533 -0.07694 C -0.05052 -0.08133 -0.05087 -0.08849 -0.05 -0.0945 C -0.05191 -0.11506 -0.05382 -0.11691 -0.04826 -0.10443 C -0.04722 -0.09797 -0.04601 -0.09103 -0.04496 -0.08456 C -0.04444 -0.0811 -0.04323 -0.0744 -0.04323 -0.07417 C -0.04097 -0.07532 -0.03871 -0.07694 -0.03646 -0.07694 C -0.02951 -0.07694 -0.03194 -0.0737 -0.02969 -0.067 C -0.02864 -0.06446 -0.02743 -0.06215 -0.02621 -0.05961 C -0.02031 -0.06215 -0.0066 -0.06631 -0.00087 -0.0744 C 0.00156 -0.07786 0.00209 -0.08318 0.00417 -0.08687 C 0.00608 -0.09011 0.00972 -0.0908 0.01094 -0.0945 C 0.01181 -0.09681 0.00764 -0.09265 0.0059 -0.09196 C 0.00243 -0.0908 -0.00087 -0.09034 -0.00434 -0.08965 C -0.00885 -0.09034 -0.01458 -0.08711 -0.01788 -0.09196 C -0.02118 -0.09681 -0.0184 -0.10536 -0.01944 -0.11206 C -0.02014 -0.11553 -0.0217 -0.11853 -0.02291 -0.12199 C -0.02396 -0.11853 -0.02587 -0.11576 -0.02621 -0.11206 C -0.02708 -0.10074 -0.02274 -0.09173 -0.01788 -0.08456 C -0.01476 -0.07116 -0.01423 -0.06908 -0.01614 -0.05453 C -0.02465 -0.05545 -0.0342 -0.05083 -0.04149 -0.05707 C -0.04496 -0.05984 -0.04271 -0.07024 -0.03976 -0.0744 C -0.03594 -0.08017 -0.02465 -0.08202 -0.02465 -0.08179 C -0.0191 -0.08734 -0.01354 -0.09011 -0.00764 -0.0945 C -0.01059 -0.1079 -0.01736 -0.11183 -0.02621 -0.11437 C -0.03212 -0.11229 -0.04132 -0.10929 -0.03646 -0.09704 C -0.03559 -0.09496 -0.03455 -0.09265 -0.03298 -0.09196 C -0.02864 -0.09011 -0.02396 -0.09034 -0.01944 -0.08965 C -0.01892 -0.08687 -0.01684 -0.07509 -0.01441 -0.0744 C -0.0118 -0.07394 -0.00989 -0.07786 -0.00764 -0.07948 C -0.00816 -0.08387 -0.00781 -0.08849 -0.00937 -0.09196 C -0.01041 -0.09427 -0.01354 -0.09219 -0.01441 -0.0945 C -0.01614 -0.10051 -0.01614 -0.12292 -0.01614 -0.11206 " pathEditMode="relative" rAng="0" ptsTypes="fffffffffffffffffffffffffffffffffffffffffA" p14:bounceEnd="20000">
                                          <p:cBhvr>
                                            <p:cTn id="6" dur="5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2000" autoRev="1" fill="remove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-0.06909 C -0.00972 -0.07741 -0.02101 -0.08226 -0.02882 -0.09381 C -0.03056 -0.09635 -0.04948 -0.11761 -0.03559 -0.10398 C -0.03056 -0.08896 -0.02483 -0.07556 -0.02205 -0.05892 C -0.02951 -0.01595 -0.02188 -0.04691 -0.09323 -0.05153 C -0.09549 -0.05176 -0.10208 -0.0543 -0.09983 -0.05384 C -0.09375 -0.05268 -0.0875 -0.0506 -0.08125 -0.04899 C -0.07448 -0.03905 -0.07882 -0.0409 -0.07101 -0.0439 C -0.06667 -0.04575 -0.05764 -0.04899 -0.05764 -0.04876 C -0.0559 -0.0506 -0.05434 -0.05268 -0.05243 -0.05384 C -0.05087 -0.05499 -0.04861 -0.05453 -0.0474 -0.05638 C -0.04462 -0.06077 -0.04497 -0.06793 -0.0441 -0.07394 C -0.04601 -0.0945 -0.04792 -0.09635 -0.04236 -0.08388 C -0.04132 -0.07741 -0.0401 -0.07047 -0.03906 -0.06401 C -0.03854 -0.06054 -0.03733 -0.05384 -0.03733 -0.05384 C -0.03507 -0.05476 -0.03281 -0.05638 -0.03056 -0.05638 C -0.02361 -0.05638 -0.02604 -0.05315 -0.02378 -0.04645 C -0.02274 -0.0439 -0.02153 -0.04159 -0.02031 -0.03905 C -0.01441 -0.04159 -0.00069 -0.04575 0.00503 -0.05384 C 0.00747 -0.0573 0.00799 -0.06262 0.01007 -0.06632 C 0.01198 -0.06955 0.01562 -0.07024 0.01684 -0.07394 C 0.01771 -0.07625 0.01354 -0.07209 0.01181 -0.0714 C 0.00833 -0.07024 0.00503 -0.06978 0.00156 -0.06909 C -0.00295 -0.06978 -0.00868 -0.06655 -0.01198 -0.0714 C -0.01528 -0.07625 -0.0125 -0.0848 -0.01354 -0.0915 C -0.01424 -0.09497 -0.0158 -0.09797 -0.01701 -0.10144 C -0.01806 -0.09797 -0.01997 -0.0952 -0.02031 -0.0915 C -0.02118 -0.08018 -0.01684 -0.07117 -0.01198 -0.06401 C -0.00885 -0.0506 -0.00833 -0.04852 -0.01024 -0.03397 C -0.01875 -0.03489 -0.0283 -0.03027 -0.03559 -0.03651 C -0.03906 -0.03928 -0.03681 -0.04968 -0.03385 -0.05384 C -0.03003 -0.05962 -0.01875 -0.06146 -0.01875 -0.06123 C -0.01319 -0.06678 -0.00764 -0.06955 -0.00174 -0.07394 C -0.00469 -0.08734 -0.01146 -0.09127 -0.02031 -0.09381 C -0.02622 -0.09173 -0.03542 -0.08873 -0.03056 -0.07648 C -0.02969 -0.0744 -0.02865 -0.07209 -0.02708 -0.0714 C -0.02274 -0.06955 -0.01806 -0.06978 -0.01354 -0.06909 C -0.01302 -0.06632 -0.01094 -0.05453 -0.00851 -0.05384 C -0.0059 -0.05338 -0.00399 -0.0573 -0.00174 -0.05892 C -0.00226 -0.06331 -0.00191 -0.06793 -0.00347 -0.0714 C -0.00451 -0.07371 -0.00764 -0.07163 -0.00851 -0.07394 C -0.01024 -0.07995 -0.01024 -0.10236 -0.01024 -0.0915 " pathEditMode="relative" rAng="0" ptsTypes="fffffffffffffffffffffffffffffffffffffffffA" p14:bounceEnd="20000">
                                          <p:cBhvr>
                                            <p:cTn id="8" dur="5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2000" autoRev="1" fill="remove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96 -0.06493 C -0.0125 -0.07325 -0.02379 -0.0781 -0.0316 -0.08965 C -0.03334 -0.09219 -0.05226 -0.11345 -0.03837 -0.09982 C -0.03334 -0.0848 -0.02761 -0.0714 -0.02483 -0.05476 C -0.0323 -0.01179 -0.02466 -0.04275 -0.09601 -0.04737 C -0.09827 -0.0476 -0.10487 -0.05014 -0.10261 -0.04968 C -0.09653 -0.04852 -0.09028 -0.04644 -0.08403 -0.04483 C -0.07726 -0.03489 -0.0816 -0.03674 -0.07379 -0.03974 C -0.06945 -0.04159 -0.06042 -0.04483 -0.06042 -0.04459 C -0.05869 -0.04644 -0.05712 -0.04852 -0.05521 -0.04968 C -0.05365 -0.05083 -0.05139 -0.05037 -0.05018 -0.05222 C -0.0474 -0.05661 -0.04775 -0.06377 -0.04688 -0.06978 C -0.04879 -0.09034 -0.0507 -0.09219 -0.04514 -0.07971 C -0.0441 -0.07325 -0.04289 -0.06631 -0.04184 -0.05984 C -0.04132 -0.05638 -0.04011 -0.04968 -0.04011 -0.04968 C -0.03785 -0.0506 -0.03559 -0.05222 -0.03334 -0.05222 C -0.02639 -0.05222 -0.02882 -0.04898 -0.02657 -0.04228 C -0.02553 -0.03974 -0.02431 -0.03743 -0.02309 -0.03489 C -0.01719 -0.03743 -0.00348 -0.04159 0.00225 -0.04968 C 0.00468 -0.05314 0.0052 -0.05846 0.00729 -0.06215 C 0.0092 -0.06539 0.01284 -0.06608 0.01406 -0.06978 C 0.01493 -0.07209 0.01076 -0.06793 0.00902 -0.06724 C 0.00555 -0.06608 0.00225 -0.06562 -0.00122 -0.06493 C -0.00573 -0.06562 -0.01146 -0.06239 -0.01476 -0.06724 C -0.01806 -0.07209 -0.01528 -0.08064 -0.01632 -0.08734 C -0.01702 -0.09081 -0.01858 -0.09381 -0.0198 -0.09728 C -0.02084 -0.09381 -0.02275 -0.09104 -0.02309 -0.08734 C -0.02396 -0.07602 -0.01962 -0.06701 -0.01476 -0.05984 C -0.01164 -0.04644 -0.01112 -0.04436 -0.01303 -0.02981 C -0.02153 -0.03073 -0.03108 -0.02611 -0.03837 -0.03235 C -0.04184 -0.03512 -0.03959 -0.04552 -0.03664 -0.04968 C -0.03282 -0.05545 -0.02153 -0.0573 -0.02153 -0.05707 C -0.01598 -0.06262 -0.01042 -0.06539 -0.00452 -0.06978 C -0.00747 -0.08318 -0.01424 -0.08711 -0.02309 -0.08965 C -0.029 -0.08757 -0.0382 -0.08457 -0.03334 -0.07232 C -0.03247 -0.07024 -0.03143 -0.06793 -0.02987 -0.06724 C -0.02553 -0.06539 -0.02084 -0.06562 -0.01632 -0.06493 C -0.0158 -0.06215 -0.01372 -0.05037 -0.01129 -0.04968 C -0.00869 -0.04922 -0.00678 -0.05314 -0.00452 -0.05476 C -0.00504 -0.05915 -0.00469 -0.06377 -0.00625 -0.06724 C -0.0073 -0.06955 -0.01042 -0.06747 -0.01129 -0.06978 C -0.01303 -0.07579 -0.01303 -0.0982 -0.01303 -0.08734 " pathEditMode="relative" rAng="0" ptsTypes="fffffffffffffffffffffffffffffffffffffffffA" p14:bounceEnd="20000">
                                          <p:cBhvr>
                                            <p:cTn id="10" dur="5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2000" autoRev="1" fill="remove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972 -0.06654 C -0.01927 -0.07486 -0.03056 -0.07971 -0.03837 -0.09127 C -0.04011 -0.09381 -0.05903 -0.11506 -0.04514 -0.10143 C -0.04011 -0.08641 -0.03438 -0.07301 -0.0316 -0.05638 C -0.03906 -0.0134 -0.03143 -0.04436 -0.10278 -0.04898 C -0.10504 -0.04921 -0.11163 -0.05175 -0.10938 -0.05129 C -0.1033 -0.05014 -0.09705 -0.04806 -0.0908 -0.04644 C -0.08403 -0.03651 -0.08837 -0.03835 -0.08056 -0.04136 C -0.07622 -0.04321 -0.06719 -0.04644 -0.06719 -0.04621 C -0.06545 -0.04806 -0.06389 -0.05014 -0.06198 -0.05129 C -0.06042 -0.05245 -0.05816 -0.05199 -0.05695 -0.05383 C -0.05417 -0.05822 -0.05452 -0.06539 -0.05365 -0.07139 C -0.05556 -0.09196 -0.05747 -0.09381 -0.05191 -0.08133 C -0.05087 -0.07486 -0.04966 -0.06793 -0.04861 -0.06146 C -0.04809 -0.05799 -0.04688 -0.05129 -0.04688 -0.05129 C -0.04462 -0.05222 -0.04236 -0.05383 -0.04011 -0.05383 C -0.03316 -0.05383 -0.03559 -0.0506 -0.03334 -0.0439 C -0.03229 -0.04136 -0.03108 -0.03905 -0.02986 -0.03651 C -0.02396 -0.03905 -0.01025 -0.04321 -0.00452 -0.05129 C -0.00209 -0.05476 -0.00156 -0.06007 0.00052 -0.06377 C 0.00243 -0.067 0.00607 -0.0677 0.00729 -0.07139 C 0.00816 -0.07371 0.00399 -0.06955 0.00225 -0.06885 C -0.00122 -0.0677 -0.00452 -0.06724 -0.00799 -0.06654 C -0.0125 -0.06724 -0.01823 -0.064 -0.02153 -0.06885 C -0.02483 -0.07371 -0.02205 -0.08225 -0.02309 -0.08895 C -0.02379 -0.09242 -0.02535 -0.09542 -0.02656 -0.09889 C -0.02761 -0.09542 -0.02952 -0.09265 -0.02986 -0.08895 C -0.03073 -0.07763 -0.02639 -0.06862 -0.02153 -0.06146 C -0.01841 -0.04806 -0.01788 -0.04598 -0.01979 -0.03142 C -0.0283 -0.03235 -0.03785 -0.02773 -0.04514 -0.03396 C -0.04861 -0.03674 -0.04636 -0.04713 -0.04341 -0.05129 C -0.03959 -0.05707 -0.0283 -0.05892 -0.0283 -0.05869 C -0.02275 -0.06423 -0.01719 -0.067 -0.01129 -0.07139 C -0.01424 -0.0848 -0.02101 -0.08872 -0.02986 -0.09127 C -0.03577 -0.08919 -0.04497 -0.08618 -0.04011 -0.07394 C -0.03924 -0.07186 -0.0382 -0.06955 -0.03663 -0.06885 C -0.03229 -0.067 -0.02761 -0.06724 -0.02309 -0.06654 C -0.02257 -0.06377 -0.02049 -0.05199 -0.01806 -0.05129 C -0.01545 -0.05083 -0.01354 -0.05476 -0.01129 -0.05638 C -0.01181 -0.06077 -0.01146 -0.06539 -0.01302 -0.06885 C -0.01406 -0.07116 -0.01719 -0.06908 -0.01806 -0.07139 C -0.01979 -0.0774 -0.01979 -0.09981 -0.01979 -0.08895 " pathEditMode="relative" rAng="0" ptsTypes="fffffffffffffffffffffffffffffffffffffffffA" p14:bounceEnd="20000">
                                          <p:cBhvr>
                                            <p:cTn id="12" dur="5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repeatCount="2000" autoRev="1" fill="remove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07 0.02241 C 0.00052 0.01409 -0.01076 0.00924 -0.01858 -0.00232 C -0.02031 -0.00486 -0.03924 -0.02611 -0.02535 -0.01248 C -0.02031 0.00254 -0.01458 0.01594 -0.01181 0.03257 C -0.01927 0.07555 -0.01163 0.04459 -0.08299 0.03997 C -0.08524 0.03974 -0.09184 0.03719 -0.08958 0.03766 C -0.08351 0.03881 -0.07726 0.04089 -0.07101 0.04251 C -0.06424 0.05244 -0.06858 0.0506 -0.06076 0.04759 C -0.05642 0.04574 -0.0474 0.04251 -0.0474 0.04274 C -0.04566 0.04089 -0.0441 0.03881 -0.04219 0.03766 C -0.04063 0.0365 -0.03837 0.03696 -0.03715 0.03512 C -0.03438 0.03073 -0.03472 0.02356 -0.03386 0.01756 C -0.03576 -0.00301 -0.03767 -0.00486 -0.03212 0.00762 C -0.03108 0.01409 -0.02986 0.02102 -0.02882 0.02749 C -0.0283 0.03096 -0.02708 0.03766 -0.02708 0.03766 C -0.02483 0.03673 -0.02257 0.03512 -0.02031 0.03512 C -0.01337 0.03512 -0.0158 0.03835 -0.01354 0.04505 C -0.0125 0.04759 -0.01129 0.0499 -0.01007 0.05244 C -0.00417 0.0499 0.00955 0.04574 0.01528 0.03766 C 0.01771 0.03419 0.01823 0.02888 0.02031 0.02518 C 0.02222 0.02195 0.02587 0.02125 0.02708 0.01756 C 0.02795 0.01524 0.02378 0.0194 0.02205 0.0201 C 0.01858 0.02125 0.01528 0.02171 0.0118 0.02241 C 0.00729 0.02171 0.00156 0.02495 -0.00174 0.0201 C -0.00504 0.01524 -0.00226 0.0067 -0.0033 4.65804E-6 C -0.00399 -0.00347 -0.00556 -0.00647 -0.00677 -0.00994 C -0.00781 -0.00647 -0.00972 -0.0037 -0.01007 4.65804E-6 C -0.01094 0.01132 -0.0066 0.02033 -0.00174 0.02749 C 0.00139 0.04089 0.00191 0.04297 1.11111E-6 0.05753 C -0.00851 0.0566 -0.01806 0.06122 -0.02535 0.05499 C -0.02882 0.05221 -0.02656 0.04182 -0.02361 0.03766 C -0.01979 0.03188 -0.00851 0.03003 -0.00851 0.03026 C -0.00295 0.02472 0.0026 0.02195 0.00851 0.01756 C 0.00555 0.00415 -0.00122 0.00023 -0.01007 -0.00232 C -0.01597 -0.00024 -0.02517 0.00277 -0.02031 0.01501 C -0.01945 0.01709 -0.0184 0.0194 -0.01684 0.0201 C -0.0125 0.02195 -0.00781 0.02171 -0.0033 0.02241 C -0.00278 0.02518 -0.0007 0.03696 0.00174 0.03766 C 0.00434 0.03812 0.00625 0.03419 0.00851 0.03257 C 0.00799 0.02818 0.00833 0.02356 0.00677 0.0201 C 0.00573 0.01779 0.0026 0.01987 0.00174 0.01756 C 1.11111E-6 0.01155 1.11111E-6 -0.01086 1.11111E-6 4.65804E-6 " pathEditMode="relative" rAng="0" ptsTypes="fffffffffffffffffffffffffffffffffffffffffA" p14:bounceEnd="20000">
                                          <p:cBhvr>
                                            <p:cTn id="14" dur="5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58 0.02102 L 0.51493 0.04182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10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repeatCount="2000" autoRev="1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607 -0.08965 C -0.01562 -0.09797 -0.02691 -0.10282 -0.03472 -0.11437 C -0.03646 -0.11691 -0.05538 -0.13817 -0.04149 -0.12454 C -0.03646 -0.10952 -0.03073 -0.09612 -0.02795 -0.07948 C -0.03541 -0.0365 -0.02778 -0.06747 -0.09913 -0.07209 C -0.10139 -0.07232 -0.10798 -0.07486 -0.10573 -0.0744 C -0.09965 -0.07324 -0.0934 -0.07116 -0.08715 -0.06955 C -0.08038 -0.05961 -0.08472 -0.06146 -0.07691 -0.06446 C -0.07257 -0.06631 -0.06354 -0.06955 -0.06354 -0.06931 C -0.0618 -0.07116 -0.06024 -0.07324 -0.05833 -0.0744 C -0.05677 -0.07555 -0.05451 -0.07509 -0.0533 -0.07694 C -0.05052 -0.08133 -0.05087 -0.08849 -0.05 -0.0945 C -0.05191 -0.11506 -0.05382 -0.11691 -0.04826 -0.10443 C -0.04722 -0.09797 -0.04601 -0.09103 -0.04496 -0.08456 C -0.04444 -0.0811 -0.04323 -0.0744 -0.04323 -0.07417 C -0.04097 -0.07532 -0.03871 -0.07694 -0.03646 -0.07694 C -0.02951 -0.07694 -0.03194 -0.0737 -0.02969 -0.067 C -0.02864 -0.06446 -0.02743 -0.06215 -0.02621 -0.05961 C -0.02031 -0.06215 -0.0066 -0.06631 -0.00087 -0.0744 C 0.00156 -0.07786 0.00209 -0.08318 0.00417 -0.08687 C 0.00608 -0.09011 0.00972 -0.0908 0.01094 -0.0945 C 0.01181 -0.09681 0.00764 -0.09265 0.0059 -0.09196 C 0.00243 -0.0908 -0.00087 -0.09034 -0.00434 -0.08965 C -0.00885 -0.09034 -0.01458 -0.08711 -0.01788 -0.09196 C -0.02118 -0.09681 -0.0184 -0.10536 -0.01944 -0.11206 C -0.02014 -0.11553 -0.0217 -0.11853 -0.02291 -0.12199 C -0.02396 -0.11853 -0.02587 -0.11576 -0.02621 -0.11206 C -0.02708 -0.10074 -0.02274 -0.09173 -0.01788 -0.08456 C -0.01476 -0.07116 -0.01423 -0.06908 -0.01614 -0.05453 C -0.02465 -0.05545 -0.0342 -0.05083 -0.04149 -0.05707 C -0.04496 -0.05984 -0.04271 -0.07024 -0.03976 -0.0744 C -0.03594 -0.08017 -0.02465 -0.08202 -0.02465 -0.08179 C -0.0191 -0.08734 -0.01354 -0.09011 -0.00764 -0.0945 C -0.01059 -0.1079 -0.01736 -0.11183 -0.02621 -0.11437 C -0.03212 -0.11229 -0.04132 -0.10929 -0.03646 -0.09704 C -0.03559 -0.09496 -0.03455 -0.09265 -0.03298 -0.09196 C -0.02864 -0.09011 -0.02396 -0.09034 -0.01944 -0.08965 C -0.01892 -0.08687 -0.01684 -0.07509 -0.01441 -0.0744 C -0.0118 -0.07394 -0.00989 -0.07786 -0.00764 -0.07948 C -0.00816 -0.08387 -0.00781 -0.08849 -0.00937 -0.09196 C -0.01041 -0.09427 -0.01354 -0.09219 -0.01441 -0.0945 C -0.01614 -0.10051 -0.01614 -0.12292 -0.01614 -0.11206 " pathEditMode="relative" rAng="0" ptsTypes="fffffffffffffffffffffffffffffffffffffffffA">
                                          <p:cBhvr>
                                            <p:cTn id="6" dur="52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2000" autoRev="1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-0.06909 C -0.00972 -0.07741 -0.02101 -0.08226 -0.02882 -0.09381 C -0.03056 -0.09635 -0.04948 -0.11761 -0.03559 -0.10398 C -0.03056 -0.08896 -0.02483 -0.07556 -0.02205 -0.05892 C -0.02951 -0.01595 -0.02188 -0.04691 -0.09323 -0.05153 C -0.09549 -0.05176 -0.10208 -0.0543 -0.09983 -0.05384 C -0.09375 -0.05268 -0.0875 -0.0506 -0.08125 -0.04899 C -0.07448 -0.03905 -0.07882 -0.0409 -0.07101 -0.0439 C -0.06667 -0.04575 -0.05764 -0.04899 -0.05764 -0.04876 C -0.0559 -0.0506 -0.05434 -0.05268 -0.05243 -0.05384 C -0.05087 -0.05499 -0.04861 -0.05453 -0.0474 -0.05638 C -0.04462 -0.06077 -0.04497 -0.06793 -0.0441 -0.07394 C -0.04601 -0.0945 -0.04792 -0.09635 -0.04236 -0.08388 C -0.04132 -0.07741 -0.0401 -0.07047 -0.03906 -0.06401 C -0.03854 -0.06054 -0.03733 -0.05384 -0.03733 -0.05384 C -0.03507 -0.05476 -0.03281 -0.05638 -0.03056 -0.05638 C -0.02361 -0.05638 -0.02604 -0.05315 -0.02378 -0.04645 C -0.02274 -0.0439 -0.02153 -0.04159 -0.02031 -0.03905 C -0.01441 -0.04159 -0.00069 -0.04575 0.00503 -0.05384 C 0.00747 -0.0573 0.00799 -0.06262 0.01007 -0.06632 C 0.01198 -0.06955 0.01562 -0.07024 0.01684 -0.07394 C 0.01771 -0.07625 0.01354 -0.07209 0.01181 -0.0714 C 0.00833 -0.07024 0.00503 -0.06978 0.00156 -0.06909 C -0.00295 -0.06978 -0.00868 -0.06655 -0.01198 -0.0714 C -0.01528 -0.07625 -0.0125 -0.0848 -0.01354 -0.0915 C -0.01424 -0.09497 -0.0158 -0.09797 -0.01701 -0.10144 C -0.01806 -0.09797 -0.01997 -0.0952 -0.02031 -0.0915 C -0.02118 -0.08018 -0.01684 -0.07117 -0.01198 -0.06401 C -0.00885 -0.0506 -0.00833 -0.04852 -0.01024 -0.03397 C -0.01875 -0.03489 -0.0283 -0.03027 -0.03559 -0.03651 C -0.03906 -0.03928 -0.03681 -0.04968 -0.03385 -0.05384 C -0.03003 -0.05962 -0.01875 -0.06146 -0.01875 -0.06123 C -0.01319 -0.06678 -0.00764 -0.06955 -0.00174 -0.07394 C -0.00469 -0.08734 -0.01146 -0.09127 -0.02031 -0.09381 C -0.02622 -0.09173 -0.03542 -0.08873 -0.03056 -0.07648 C -0.02969 -0.0744 -0.02865 -0.07209 -0.02708 -0.0714 C -0.02274 -0.06955 -0.01806 -0.06978 -0.01354 -0.06909 C -0.01302 -0.06632 -0.01094 -0.05453 -0.00851 -0.05384 C -0.0059 -0.05338 -0.00399 -0.0573 -0.00174 -0.05892 C -0.00226 -0.06331 -0.00191 -0.06793 -0.00347 -0.0714 C -0.00451 -0.07371 -0.00764 -0.07163 -0.00851 -0.07394 C -0.01024 -0.07995 -0.01024 -0.10236 -0.01024 -0.0915 " pathEditMode="relative" rAng="0" ptsTypes="fffffffffffffffffffffffffffffffffffffffffA">
                                          <p:cBhvr>
                                            <p:cTn id="8" dur="5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296 -0.06493 C -0.0125 -0.07325 -0.02379 -0.0781 -0.0316 -0.08965 C -0.03334 -0.09219 -0.05226 -0.11345 -0.03837 -0.09982 C -0.03334 -0.0848 -0.02761 -0.0714 -0.02483 -0.05476 C -0.0323 -0.01179 -0.02466 -0.04275 -0.09601 -0.04737 C -0.09827 -0.0476 -0.10487 -0.05014 -0.10261 -0.04968 C -0.09653 -0.04852 -0.09028 -0.04644 -0.08403 -0.04483 C -0.07726 -0.03489 -0.0816 -0.03674 -0.07379 -0.03974 C -0.06945 -0.04159 -0.06042 -0.04483 -0.06042 -0.04459 C -0.05869 -0.04644 -0.05712 -0.04852 -0.05521 -0.04968 C -0.05365 -0.05083 -0.05139 -0.05037 -0.05018 -0.05222 C -0.0474 -0.05661 -0.04775 -0.06377 -0.04688 -0.06978 C -0.04879 -0.09034 -0.0507 -0.09219 -0.04514 -0.07971 C -0.0441 -0.07325 -0.04289 -0.06631 -0.04184 -0.05984 C -0.04132 -0.05638 -0.04011 -0.04968 -0.04011 -0.04968 C -0.03785 -0.0506 -0.03559 -0.05222 -0.03334 -0.05222 C -0.02639 -0.05222 -0.02882 -0.04898 -0.02657 -0.04228 C -0.02553 -0.03974 -0.02431 -0.03743 -0.02309 -0.03489 C -0.01719 -0.03743 -0.00348 -0.04159 0.00225 -0.04968 C 0.00468 -0.05314 0.0052 -0.05846 0.00729 -0.06215 C 0.0092 -0.06539 0.01284 -0.06608 0.01406 -0.06978 C 0.01493 -0.07209 0.01076 -0.06793 0.00902 -0.06724 C 0.00555 -0.06608 0.00225 -0.06562 -0.00122 -0.06493 C -0.00573 -0.06562 -0.01146 -0.06239 -0.01476 -0.06724 C -0.01806 -0.07209 -0.01528 -0.08064 -0.01632 -0.08734 C -0.01702 -0.09081 -0.01858 -0.09381 -0.0198 -0.09728 C -0.02084 -0.09381 -0.02275 -0.09104 -0.02309 -0.08734 C -0.02396 -0.07602 -0.01962 -0.06701 -0.01476 -0.05984 C -0.01164 -0.04644 -0.01112 -0.04436 -0.01303 -0.02981 C -0.02153 -0.03073 -0.03108 -0.02611 -0.03837 -0.03235 C -0.04184 -0.03512 -0.03959 -0.04552 -0.03664 -0.04968 C -0.03282 -0.05545 -0.02153 -0.0573 -0.02153 -0.05707 C -0.01598 -0.06262 -0.01042 -0.06539 -0.00452 -0.06978 C -0.00747 -0.08318 -0.01424 -0.08711 -0.02309 -0.08965 C -0.029 -0.08757 -0.0382 -0.08457 -0.03334 -0.07232 C -0.03247 -0.07024 -0.03143 -0.06793 -0.02987 -0.06724 C -0.02553 -0.06539 -0.02084 -0.06562 -0.01632 -0.06493 C -0.0158 -0.06215 -0.01372 -0.05037 -0.01129 -0.04968 C -0.00869 -0.04922 -0.00678 -0.05314 -0.00452 -0.05476 C -0.00504 -0.05915 -0.00469 -0.06377 -0.00625 -0.06724 C -0.0073 -0.06955 -0.01042 -0.06747 -0.01129 -0.06978 C -0.01303 -0.07579 -0.01303 -0.0982 -0.01303 -0.08734 " pathEditMode="relative" rAng="0" ptsTypes="fffffffffffffffffffffffffffffffffffffffffA">
                                          <p:cBhvr>
                                            <p:cTn id="10" dur="5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972 -0.06654 C -0.01927 -0.07486 -0.03056 -0.07971 -0.03837 -0.09127 C -0.04011 -0.09381 -0.05903 -0.11506 -0.04514 -0.10143 C -0.04011 -0.08641 -0.03438 -0.07301 -0.0316 -0.05638 C -0.03906 -0.0134 -0.03143 -0.04436 -0.10278 -0.04898 C -0.10504 -0.04921 -0.11163 -0.05175 -0.10938 -0.05129 C -0.1033 -0.05014 -0.09705 -0.04806 -0.0908 -0.04644 C -0.08403 -0.03651 -0.08837 -0.03835 -0.08056 -0.04136 C -0.07622 -0.04321 -0.06719 -0.04644 -0.06719 -0.04621 C -0.06545 -0.04806 -0.06389 -0.05014 -0.06198 -0.05129 C -0.06042 -0.05245 -0.05816 -0.05199 -0.05695 -0.05383 C -0.05417 -0.05822 -0.05452 -0.06539 -0.05365 -0.07139 C -0.05556 -0.09196 -0.05747 -0.09381 -0.05191 -0.08133 C -0.05087 -0.07486 -0.04966 -0.06793 -0.04861 -0.06146 C -0.04809 -0.05799 -0.04688 -0.05129 -0.04688 -0.05129 C -0.04462 -0.05222 -0.04236 -0.05383 -0.04011 -0.05383 C -0.03316 -0.05383 -0.03559 -0.0506 -0.03334 -0.0439 C -0.03229 -0.04136 -0.03108 -0.03905 -0.02986 -0.03651 C -0.02396 -0.03905 -0.01025 -0.04321 -0.00452 -0.05129 C -0.00209 -0.05476 -0.00156 -0.06007 0.00052 -0.06377 C 0.00243 -0.067 0.00607 -0.0677 0.00729 -0.07139 C 0.00816 -0.07371 0.00399 -0.06955 0.00225 -0.06885 C -0.00122 -0.0677 -0.00452 -0.06724 -0.00799 -0.06654 C -0.0125 -0.06724 -0.01823 -0.064 -0.02153 -0.06885 C -0.02483 -0.07371 -0.02205 -0.08225 -0.02309 -0.08895 C -0.02379 -0.09242 -0.02535 -0.09542 -0.02656 -0.09889 C -0.02761 -0.09542 -0.02952 -0.09265 -0.02986 -0.08895 C -0.03073 -0.07763 -0.02639 -0.06862 -0.02153 -0.06146 C -0.01841 -0.04806 -0.01788 -0.04598 -0.01979 -0.03142 C -0.0283 -0.03235 -0.03785 -0.02773 -0.04514 -0.03396 C -0.04861 -0.03674 -0.04636 -0.04713 -0.04341 -0.05129 C -0.03959 -0.05707 -0.0283 -0.05892 -0.0283 -0.05869 C -0.02275 -0.06423 -0.01719 -0.067 -0.01129 -0.07139 C -0.01424 -0.0848 -0.02101 -0.08872 -0.02986 -0.09127 C -0.03577 -0.08919 -0.04497 -0.08618 -0.04011 -0.07394 C -0.03924 -0.07186 -0.0382 -0.06955 -0.03663 -0.06885 C -0.03229 -0.067 -0.02761 -0.06724 -0.02309 -0.06654 C -0.02257 -0.06377 -0.02049 -0.05199 -0.01806 -0.05129 C -0.01545 -0.05083 -0.01354 -0.05476 -0.01129 -0.05638 C -0.01181 -0.06077 -0.01146 -0.06539 -0.01302 -0.06885 C -0.01406 -0.07116 -0.01719 -0.06908 -0.01806 -0.07139 C -0.01979 -0.0774 -0.01979 -0.09981 -0.01979 -0.08895 " pathEditMode="relative" rAng="0" ptsTypes="fffffffffffffffffffffffffffffffffffffffffA">
                                          <p:cBhvr>
                                            <p:cTn id="12" dur="5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07 0.02241 C 0.00052 0.01409 -0.01076 0.00924 -0.01858 -0.00232 C -0.02031 -0.00486 -0.03924 -0.02611 -0.02535 -0.01248 C -0.02031 0.00254 -0.01458 0.01594 -0.01181 0.03257 C -0.01927 0.07555 -0.01163 0.04459 -0.08299 0.03997 C -0.08524 0.03974 -0.09184 0.03719 -0.08958 0.03766 C -0.08351 0.03881 -0.07726 0.04089 -0.07101 0.04251 C -0.06424 0.05244 -0.06858 0.0506 -0.06076 0.04759 C -0.05642 0.04574 -0.0474 0.04251 -0.0474 0.04274 C -0.04566 0.04089 -0.0441 0.03881 -0.04219 0.03766 C -0.04063 0.0365 -0.03837 0.03696 -0.03715 0.03512 C -0.03438 0.03073 -0.03472 0.02356 -0.03386 0.01756 C -0.03576 -0.00301 -0.03767 -0.00486 -0.03212 0.00762 C -0.03108 0.01409 -0.02986 0.02102 -0.02882 0.02749 C -0.0283 0.03096 -0.02708 0.03766 -0.02708 0.03766 C -0.02483 0.03673 -0.02257 0.03512 -0.02031 0.03512 C -0.01337 0.03512 -0.0158 0.03835 -0.01354 0.04505 C -0.0125 0.04759 -0.01129 0.0499 -0.01007 0.05244 C -0.00417 0.0499 0.00955 0.04574 0.01528 0.03766 C 0.01771 0.03419 0.01823 0.02888 0.02031 0.02518 C 0.02222 0.02195 0.02587 0.02125 0.02708 0.01756 C 0.02795 0.01524 0.02378 0.0194 0.02205 0.0201 C 0.01858 0.02125 0.01528 0.02171 0.0118 0.02241 C 0.00729 0.02171 0.00156 0.02495 -0.00174 0.0201 C -0.00504 0.01524 -0.00226 0.0067 -0.0033 4.65804E-6 C -0.00399 -0.00347 -0.00556 -0.00647 -0.00677 -0.00994 C -0.00781 -0.00647 -0.00972 -0.0037 -0.01007 4.65804E-6 C -0.01094 0.01132 -0.0066 0.02033 -0.00174 0.02749 C 0.00139 0.04089 0.00191 0.04297 1.11111E-6 0.05753 C -0.00851 0.0566 -0.01806 0.06122 -0.02535 0.05499 C -0.02882 0.05221 -0.02656 0.04182 -0.02361 0.03766 C -0.01979 0.03188 -0.00851 0.03003 -0.00851 0.03026 C -0.00295 0.02472 0.0026 0.02195 0.00851 0.01756 C 0.00555 0.00415 -0.00122 0.00023 -0.01007 -0.00232 C -0.01597 -0.00024 -0.02517 0.00277 -0.02031 0.01501 C -0.01945 0.01709 -0.0184 0.0194 -0.01684 0.0201 C -0.0125 0.02195 -0.00781 0.02171 -0.0033 0.02241 C -0.00278 0.02518 -0.0007 0.03696 0.00174 0.03766 C 0.00434 0.03812 0.00625 0.03419 0.00851 0.03257 C 0.00799 0.02818 0.00833 0.02356 0.00677 0.0201 C 0.00573 0.01779 0.0026 0.01987 0.00174 0.01756 C 1.11111E-6 0.01155 1.11111E-6 -0.01086 1.11111E-6 4.65804E-6 " pathEditMode="relative" rAng="0" ptsTypes="fffffffffffffffffffffffffffffffffffffffffA">
                                          <p:cBhvr>
                                            <p:cTn id="14" dur="52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01" y="2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58 0.02102 L 0.51493 0.04182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948" y="104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Znalezione obrazy dla zapytania alien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43" y="4437112"/>
            <a:ext cx="1768994" cy="209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-2738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764704"/>
            <a:ext cx="10056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914" y="1504598"/>
            <a:ext cx="1222915" cy="135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219" y="2708920"/>
            <a:ext cx="956831" cy="9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438" y="3645024"/>
            <a:ext cx="925457" cy="108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-12950" y="0"/>
            <a:ext cx="8164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7" name="Picture 11" descr="Znalezione obrazy dla zapytania windows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1700809"/>
            <a:ext cx="8325971" cy="517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nalezione obrazy dla zapytania pendriv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116632"/>
            <a:ext cx="793655" cy="56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1"/>
            <a:ext cx="7488832" cy="42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zaokrąglony 5"/>
          <p:cNvSpPr/>
          <p:nvPr/>
        </p:nvSpPr>
        <p:spPr>
          <a:xfrm>
            <a:off x="2627783" y="3068960"/>
            <a:ext cx="1440161" cy="288032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2" y="1916832"/>
            <a:ext cx="7488832" cy="421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rostokąt 6">
            <a:hlinkClick r:id="rId6" action="ppaction://hlinksldjump"/>
          </p:cNvPr>
          <p:cNvSpPr/>
          <p:nvPr/>
        </p:nvSpPr>
        <p:spPr>
          <a:xfrm>
            <a:off x="1835696" y="2405903"/>
            <a:ext cx="576064" cy="8070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2411760" y="2420888"/>
            <a:ext cx="576064" cy="80707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>
          <a:xfrm>
            <a:off x="1187624" y="2420888"/>
            <a:ext cx="576064" cy="807073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3934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6" grpId="0" animBg="1"/>
      <p:bldP spid="16" grpId="1" animBg="1"/>
      <p:bldP spid="11" grpId="0" animBg="1"/>
      <p:bldP spid="1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aśnienie owalne 6"/>
          <p:cNvSpPr/>
          <p:nvPr/>
        </p:nvSpPr>
        <p:spPr>
          <a:xfrm>
            <a:off x="4948674" y="0"/>
            <a:ext cx="4195326" cy="3140968"/>
          </a:xfrm>
          <a:prstGeom prst="wedgeEllipseCallout">
            <a:avLst>
              <a:gd name="adj1" fmla="val 5262"/>
              <a:gd name="adj2" fmla="val 79258"/>
            </a:avLst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pl-PL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009A"/>
                    </a:gs>
                  </a:gsLst>
                  <a:lin ang="5400000" scaled="1"/>
                </a:gradFill>
                <a:latin typeface="Arial Black"/>
              </a:rPr>
              <a:t>1974</a:t>
            </a:r>
            <a:endParaRPr lang="pl-PL" altLang="pl-PL" sz="3600" dirty="0" smtClean="0"/>
          </a:p>
          <a:p>
            <a:pPr algn="ctr">
              <a:spcBef>
                <a:spcPct val="50000"/>
              </a:spcBef>
            </a:pPr>
            <a:r>
              <a:rPr lang="pl-PL" altLang="pl-PL" sz="2000" dirty="0" smtClean="0"/>
              <a:t>Użycie </a:t>
            </a:r>
            <a:r>
              <a:rPr lang="pl-PL" altLang="pl-PL" sz="2000" dirty="0"/>
              <a:t>po raz pierwszy w opracowaniach badawczych terminu INTERNET na określenie powstających sieci</a:t>
            </a:r>
          </a:p>
        </p:txBody>
      </p:sp>
      <p:pic>
        <p:nvPicPr>
          <p:cNvPr id="2050" name="Picture 2" descr="Znalezione obrazy dla zapytania alien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343" y="4437112"/>
            <a:ext cx="1768994" cy="209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nalezione obrazy dla zapytania interne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5" r="1915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4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nalezione obrazy dla zapytania spa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44624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3" r="16337" b="5387"/>
          <a:stretch/>
        </p:blipFill>
        <p:spPr bwMode="auto">
          <a:xfrm>
            <a:off x="6251511" y="1"/>
            <a:ext cx="188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 rot="1440130">
            <a:off x="765187" y="1000146"/>
            <a:ext cx="4598901" cy="46611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glow rad="1905000">
              <a:schemeClr val="accent1">
                <a:alpha val="0"/>
              </a:schemeClr>
            </a:glow>
            <a:softEdge rad="1270000"/>
          </a:effectLst>
          <a:scene3d>
            <a:camera prst="orthographicFront"/>
            <a:lightRig rig="sunrise" dir="t"/>
          </a:scene3d>
          <a:sp3d prstMaterial="matte">
            <a:bevelT w="692150" h="457200"/>
            <a:bevelB w="69215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03"/>
            <a:ext cx="547204" cy="5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43" y="548680"/>
            <a:ext cx="614745" cy="6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96752"/>
            <a:ext cx="747585" cy="8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988840"/>
            <a:ext cx="584924" cy="58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564904"/>
            <a:ext cx="565745" cy="6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://stephd.biz/inferno/img/E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84984"/>
            <a:ext cx="571451" cy="5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7" descr="http://stephd.biz/inferno/img/F2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77" y="569102"/>
            <a:ext cx="6320376" cy="5012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 descr="http://stephd.biz/inferno/img/F3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1" y="1304704"/>
            <a:ext cx="6089949" cy="436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window ship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7991" y="-2176570"/>
            <a:ext cx="11305256" cy="109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9" descr="http://stephd.biz/inferno/img/F4.gif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11" y="1304704"/>
            <a:ext cx="1386532" cy="135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zycisk akcji: niestandardowy 18">
            <a:hlinkClick r:id="" action="ppaction://hlinkshowjump?jump=nextslide" highlightClick="1"/>
          </p:cNvPr>
          <p:cNvSpPr/>
          <p:nvPr/>
        </p:nvSpPr>
        <p:spPr>
          <a:xfrm>
            <a:off x="7956376" y="5842968"/>
            <a:ext cx="1187624" cy="104241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4698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repeatCount="2000" autoRev="1" fill="remove" grpId="0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6 1.85185E-6 C 0.03125 -0.00093 0.01753 -0.00023 0.00399 -0.00301 C -0.00243 -0.0044 -0.00799 -0.00996 -0.01424 -0.01204 C -0.02014 -0.01389 -0.02622 -0.01412 -0.03229 -0.01505 C -0.03611 -0.01921 -0.04028 -0.02269 -0.04375 -0.02732 C -0.04635 -0.03079 -0.05399 -0.03727 -0.05052 -0.03935 C -0.0408 -0.04514 -0.02934 -0.04144 -0.01875 -0.04236 C 0.02205 -0.03959 0.0276 -0.05394 0.04045 -0.01204 C 0.04115 -0.00695 0.04271 -0.00209 0.04271 0.00301 C 0.04271 0.04259 0.03524 0.02384 -0.00052 0.02129 C -0.00347 0.02037 -0.00747 0.02153 -0.00955 0.01829 C -0.01267 0.01342 -0.01267 0.00602 -0.01424 1.85185E-6 C -0.01528 -0.00417 -0.01719 -0.0081 -0.01875 -0.01204 C -0.01806 -0.01621 -0.01493 -0.0206 -0.01649 -0.02431 C -0.01806 -0.02778 -0.0224 -0.02732 -0.02552 -0.02732 C -0.0309 -0.02732 -0.03611 -0.02523 -0.04149 -0.02431 C -0.05017 -0.01829 -0.05712 -0.01505 -0.06649 -0.01204 C -0.0658 -0.00394 -0.06788 0.00555 -0.06424 0.01227 C -0.06233 0.01574 -0.05573 0.01319 -0.05504 0.00903 C -0.05295 -0.00185 -0.0566 -0.0132 -0.05729 -0.02431 C -0.05295 -0.02546 -0.03594 -0.03195 -0.03229 -0.02431 C -0.02951 -0.01829 -0.03385 -0.01019 -0.03455 -0.00301 C -0.04392 -0.00718 -0.0474 -0.01181 -0.05052 -0.02431 C -0.04531 -0.0419 -0.04618 -0.04537 -0.03229 -0.03935 C -0.03038 -0.01968 -0.02986 -0.00255 -0.02326 0.01528 C -0.00868 -0.00463 -0.01181 -0.00255 -0.01424 -0.03634 C -0.01719 -0.03542 -0.02066 -0.03565 -0.02326 -0.03334 C -0.02795 -0.02917 -0.02899 -0.01806 -0.03004 -0.01204 C -0.0342 0.01319 -0.02986 -0.00695 -0.03681 0.02129 C -0.0375 0.0243 -0.04149 0.02338 -0.04375 0.0243 C -0.0467 0.02338 -0.05035 0.02384 -0.05278 0.02129 C -0.05625 0.01759 -0.05538 0.00301 -0.05278 1.85185E-6 C -0.04913 -0.00417 -0.03924 -0.00602 -0.03924 -0.00579 C -0.0441 0.02662 -0.04132 0.00486 -0.03924 1.85185E-6 C -0.03733 -0.0044 -0.03455 -0.0081 -0.03229 -0.01204 C -0.0316 -0.01713 -0.03142 -0.02246 -0.03004 -0.02732 C -0.02917 -0.03079 -0.02431 -0.0331 -0.02552 -0.03634 C -0.02726 -0.04097 -0.03333 -0.03195 -0.03455 -0.03033 " pathEditMode="relative" rAng="0" ptsTypes="fffffffffffffffffffffffffffffffffffffA" p14:bounceEnd="21000">
                                          <p:cBhvr>
                                            <p:cTn id="6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42" y="-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2000" autoRev="1" fill="remove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6 3.7037E-7 C 0.03125 -0.00093 0.01753 -0.00023 0.00399 -0.00301 C -0.00243 -0.0044 -0.00799 -0.00995 -0.01424 -0.01204 C -0.02014 -0.01389 -0.02622 -0.01412 -0.0323 -0.01505 C -0.03611 -0.01921 -0.04028 -0.02269 -0.04375 -0.02732 C -0.04636 -0.03079 -0.054 -0.03727 -0.05052 -0.03935 C -0.0408 -0.04514 -0.02934 -0.04144 -0.01875 -0.04236 C 0.02204 -0.03958 0.0276 -0.05394 0.04045 -0.01204 C 0.04114 -0.00694 0.0427 -0.00208 0.0427 0.00301 C 0.0427 0.04259 0.03524 0.02384 -0.00052 0.0213 C -0.00348 0.02037 -0.00747 0.02153 -0.00955 0.01829 C -0.01268 0.01343 -0.01268 0.00602 -0.01424 3.7037E-7 C -0.01528 -0.00417 -0.01719 -0.0081 -0.01875 -0.01204 C -0.01806 -0.0162 -0.01493 -0.0206 -0.0165 -0.02431 C -0.01806 -0.02778 -0.0224 -0.02732 -0.02552 -0.02732 C -0.03091 -0.02732 -0.03611 -0.02523 -0.0415 -0.02431 C -0.05018 -0.01829 -0.05712 -0.01505 -0.0665 -0.01204 C -0.0658 -0.00394 -0.06789 0.00556 -0.06424 0.01227 C -0.06233 0.01574 -0.05573 0.01319 -0.05504 0.00903 C -0.05296 -0.00185 -0.0566 -0.01319 -0.0573 -0.02431 C -0.05296 -0.02546 -0.03594 -0.03194 -0.0323 -0.02431 C -0.02952 -0.01829 -0.03386 -0.01019 -0.03455 -0.00301 C -0.04393 -0.00718 -0.0474 -0.01181 -0.05052 -0.02431 C -0.04532 -0.0419 -0.04618 -0.04537 -0.0323 -0.03935 C -0.03039 -0.01968 -0.02986 -0.00255 -0.02327 0.01528 C -0.00868 -0.00463 -0.01181 -0.00255 -0.01424 -0.03634 C -0.01719 -0.03542 -0.02066 -0.03565 -0.02327 -0.03333 C -0.02796 -0.02917 -0.029 -0.01806 -0.03004 -0.01204 C -0.03421 0.01319 -0.02986 -0.00694 -0.03681 0.0213 C -0.0375 0.02431 -0.0415 0.02338 -0.04375 0.02431 C -0.04671 0.02338 -0.05035 0.02384 -0.05278 0.0213 C -0.05625 0.01759 -0.05539 0.00301 -0.05278 3.7037E-7 C -0.04914 -0.00417 -0.03924 -0.00602 -0.03924 -0.00579 C -0.0441 0.02662 -0.04132 0.00486 -0.03924 3.7037E-7 C -0.03733 -0.0044 -0.03455 -0.0081 -0.0323 -0.01204 C -0.0316 -0.01713 -0.03143 -0.02245 -0.03004 -0.02732 C -0.02917 -0.03079 -0.02431 -0.0331 -0.02552 -0.03634 C -0.02726 -0.04097 -0.03334 -0.03194 -0.03455 -0.03032 " pathEditMode="relative" rAng="0" ptsTypes="fffffffffffffffffffffffffffffffffffffA" p14:bounceEnd="21000">
                                          <p:cBhvr>
                                            <p:cTn id="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42" y="-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2000" autoRev="1" fill="remove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7 -3.33333E-6 C 0.03125 -0.00092 0.01754 -0.00023 0.004 -0.00301 C -0.00243 -0.00439 -0.00798 -0.00995 -0.01423 -0.01203 C -0.02013 -0.01389 -0.02621 -0.01412 -0.03229 -0.01504 C -0.03611 -0.01921 -0.04027 -0.02268 -0.04375 -0.02731 C -0.04635 -0.03078 -0.05399 -0.03727 -0.05052 -0.03935 C -0.04079 -0.04514 -0.02934 -0.04143 -0.01875 -0.04236 C 0.02205 -0.03958 0.02761 -0.05393 0.04046 -0.01203 C 0.04115 -0.00694 0.04271 -0.00208 0.04271 0.00301 C 0.04271 0.0426 0.03525 0.02385 -0.00052 0.0213 C -0.00347 0.02037 -0.00746 0.02153 -0.00954 0.01829 C -0.01267 0.01343 -0.01267 0.00602 -0.01423 -3.33333E-6 C -0.01527 -0.00416 -0.01718 -0.0081 -0.01875 -0.01203 C -0.01805 -0.0162 -0.01493 -0.0206 -0.01649 -0.0243 C -0.01805 -0.02777 -0.02239 -0.02731 -0.02552 -0.02731 C -0.0309 -0.02731 -0.03611 -0.02523 -0.04149 -0.0243 C -0.05017 -0.01828 -0.05711 -0.01504 -0.06649 -0.01203 C -0.06579 -0.00393 -0.06788 0.00556 -0.06423 0.01227 C -0.06232 0.01574 -0.05572 0.0132 -0.05503 0.00903 C -0.05295 -0.00185 -0.05659 -0.01319 -0.05729 -0.0243 C -0.05295 -0.02546 -0.03593 -0.03194 -0.03229 -0.0243 C -0.02951 -0.01828 -0.03385 -0.01018 -0.03454 -0.00301 C -0.04392 -0.00717 -0.04739 -0.0118 -0.05052 -0.0243 C -0.04531 -0.04189 -0.04618 -0.04537 -0.03229 -0.03935 C -0.03038 -0.01967 -0.02986 -0.00254 -0.02326 0.01528 C -0.00868 -0.00463 -0.0118 -0.00254 -0.01423 -0.03634 C -0.01718 -0.03541 -0.02066 -0.03564 -0.02326 -0.03333 C -0.02795 -0.02916 -0.02899 -0.01805 -0.03003 -0.01203 C -0.0342 0.0132 -0.02986 -0.00694 -0.0368 0.0213 C -0.0375 0.02431 -0.04149 0.02338 -0.04375 0.02431 C -0.0467 0.02338 -0.05034 0.02385 -0.05277 0.0213 C -0.05625 0.0176 -0.05538 0.00301 -0.05277 -3.33333E-6 C -0.04913 -0.00416 -0.03923 -0.00602 -0.03923 -0.00578 C -0.04409 0.02662 -0.04131 0.00486 -0.03923 -3.33333E-6 C -0.03732 -0.00439 -0.03454 -0.0081 -0.03229 -0.01203 C -0.03159 -0.01713 -0.03142 -0.02245 -0.03003 -0.02731 C -0.02916 -0.03078 -0.0243 -0.0331 -0.02552 -0.03634 C -0.02725 -0.04097 -0.03333 -0.03194 -0.03454 -0.03032 " pathEditMode="relative" rAng="0" ptsTypes="fffffffffffffffffffffffffffffffffffffA" p14:bounceEnd="21000">
                                          <p:cBhvr>
                                            <p:cTn id="10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42" y="-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2000" autoRev="1" fill="remove" nodeType="with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7 2.59259E-6 C 0.03126 -0.00093 0.01754 -0.00023 0.004 -0.00301 C -0.00244 -0.0044 -0.00799 -0.00996 -0.01424 -0.01204 C -0.02014 -0.01389 -0.02621 -0.01412 -0.0323 -0.01505 C -0.03611 -0.01922 -0.04027 -0.02269 -0.04374 -0.02732 C -0.04636 -0.03079 -0.054 -0.03727 -0.05053 -0.03935 C -0.0408 -0.04514 -0.02934 -0.04144 -0.01874 -0.04236 C 0.02205 -0.03959 0.02761 -0.05394 0.04046 -0.01204 C 0.04115 -0.00695 0.04271 -0.00209 0.04271 0.00301 C 0.04271 0.04259 0.03525 0.02384 -0.00052 0.02129 C -0.00348 0.02037 -0.00747 0.02153 -0.00954 0.01828 C -0.01268 0.01342 -0.01268 0.00602 -0.01424 2.59259E-6 C -0.01528 -0.00417 -0.01718 -0.0081 -0.01874 -0.01204 C -0.01805 -0.01621 -0.01494 -0.0206 -0.0165 -0.02431 C -0.01805 -0.02778 -0.0224 -0.02732 -0.02553 -0.02732 C -0.03091 -0.02732 -0.03611 -0.02523 -0.0415 -0.02431 C -0.05018 -0.01829 -0.05712 -0.01505 -0.0665 -0.01204 C -0.06579 -0.00394 -0.06789 0.00555 -0.06424 0.01227 C -0.06233 0.01574 -0.05573 0.01319 -0.05504 0.00903 C -0.05296 -0.00185 -0.0566 -0.0132 -0.0573 -0.02431 C -0.05296 -0.02547 -0.03594 -0.03195 -0.0323 -0.02431 C -0.02952 -0.01829 -0.03386 -0.01019 -0.03454 -0.00301 C -0.04393 -0.00718 -0.0474 -0.01181 -0.05053 -0.02431 C -0.04531 -0.0419 -0.04619 -0.04537 -0.0323 -0.03935 C -0.03039 -0.01968 -0.02987 -0.00255 -0.02326 0.01528 C -0.00869 -0.00463 -0.01181 -0.00255 -0.01424 -0.03635 C -0.01718 -0.03542 -0.02065 -0.03565 -0.02326 -0.03334 C -0.02795 -0.02917 -0.029 -0.01806 -0.03004 -0.01204 C -0.0342 0.01319 -0.02987 -0.00695 -0.0368 0.02129 C -0.0375 0.0243 -0.0415 0.02338 -0.04374 0.0243 C -0.0467 0.02338 -0.05035 0.02384 -0.05278 0.02129 C -0.05624 0.01759 -0.05539 0.00301 -0.05278 2.59259E-6 C -0.04914 -0.00417 -0.03924 -0.00602 -0.03924 -0.00579 C -0.0441 0.02662 -0.04131 0.00486 -0.03924 2.59259E-6 C -0.03732 -0.0044 -0.03454 -0.0081 -0.0323 -0.01204 C -0.0316 -0.01713 -0.03143 -0.02246 -0.03004 -0.02732 C -0.02916 -0.03079 -0.0243 -0.0331 -0.02553 -0.03635 C -0.02725 -0.04097 -0.03334 -0.03195 -0.03454 -0.03033 " pathEditMode="relative" rAng="0" ptsTypes="fffffffffffffffffffffffffffffffffffffA" p14:bounceEnd="21000">
                                          <p:cBhvr>
                                            <p:cTn id="12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42" y="-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58 2.59259E-6 L 0.54115 0.32685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267" y="1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repeatCount="2000" autoRev="1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6 1.85185E-6 C 0.03125 -0.00093 0.01753 -0.00023 0.00399 -0.00301 C -0.00243 -0.0044 -0.00799 -0.00996 -0.01424 -0.01204 C -0.02014 -0.01389 -0.02622 -0.01412 -0.03229 -0.01505 C -0.03611 -0.01921 -0.04028 -0.02269 -0.04375 -0.02732 C -0.04635 -0.03079 -0.05399 -0.03727 -0.05052 -0.03935 C -0.0408 -0.04514 -0.02934 -0.04144 -0.01875 -0.04236 C 0.02205 -0.03959 0.0276 -0.05394 0.04045 -0.01204 C 0.04115 -0.00695 0.04271 -0.00209 0.04271 0.00301 C 0.04271 0.04259 0.03524 0.02384 -0.00052 0.02129 C -0.00347 0.02037 -0.00747 0.02153 -0.00955 0.01829 C -0.01267 0.01342 -0.01267 0.00602 -0.01424 1.85185E-6 C -0.01528 -0.00417 -0.01719 -0.0081 -0.01875 -0.01204 C -0.01806 -0.01621 -0.01493 -0.0206 -0.01649 -0.02431 C -0.01806 -0.02778 -0.0224 -0.02732 -0.02552 -0.02732 C -0.0309 -0.02732 -0.03611 -0.02523 -0.04149 -0.02431 C -0.05017 -0.01829 -0.05712 -0.01505 -0.06649 -0.01204 C -0.0658 -0.00394 -0.06788 0.00555 -0.06424 0.01227 C -0.06233 0.01574 -0.05573 0.01319 -0.05504 0.00903 C -0.05295 -0.00185 -0.0566 -0.0132 -0.05729 -0.02431 C -0.05295 -0.02546 -0.03594 -0.03195 -0.03229 -0.02431 C -0.02951 -0.01829 -0.03385 -0.01019 -0.03455 -0.00301 C -0.04392 -0.00718 -0.0474 -0.01181 -0.05052 -0.02431 C -0.04531 -0.0419 -0.04618 -0.04537 -0.03229 -0.03935 C -0.03038 -0.01968 -0.02986 -0.00255 -0.02326 0.01528 C -0.00868 -0.00463 -0.01181 -0.00255 -0.01424 -0.03634 C -0.01719 -0.03542 -0.02066 -0.03565 -0.02326 -0.03334 C -0.02795 -0.02917 -0.02899 -0.01806 -0.03004 -0.01204 C -0.0342 0.01319 -0.02986 -0.00695 -0.03681 0.02129 C -0.0375 0.0243 -0.04149 0.02338 -0.04375 0.0243 C -0.0467 0.02338 -0.05035 0.02384 -0.05278 0.02129 C -0.05625 0.01759 -0.05538 0.00301 -0.05278 1.85185E-6 C -0.04913 -0.00417 -0.03924 -0.00602 -0.03924 -0.00579 C -0.0441 0.02662 -0.04132 0.00486 -0.03924 1.85185E-6 C -0.03733 -0.0044 -0.03455 -0.0081 -0.03229 -0.01204 C -0.0316 -0.01713 -0.03142 -0.02246 -0.03004 -0.02732 C -0.02917 -0.03079 -0.02431 -0.0331 -0.02552 -0.03634 C -0.02726 -0.04097 -0.03333 -0.03195 -0.03455 -0.03033 " pathEditMode="relative" rAng="0" ptsTypes="fffffffffffffffffffffffffffffffffffffA">
                                          <p:cBhvr>
                                            <p:cTn id="6" dur="5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42" y="-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6 3.7037E-7 C 0.03125 -0.00093 0.01753 -0.00023 0.00399 -0.00301 C -0.00243 -0.0044 -0.00799 -0.00995 -0.01424 -0.01204 C -0.02014 -0.01389 -0.02622 -0.01412 -0.0323 -0.01505 C -0.03611 -0.01921 -0.04028 -0.02269 -0.04375 -0.02732 C -0.04636 -0.03079 -0.054 -0.03727 -0.05052 -0.03935 C -0.0408 -0.04514 -0.02934 -0.04144 -0.01875 -0.04236 C 0.02204 -0.03958 0.0276 -0.05394 0.04045 -0.01204 C 0.04114 -0.00694 0.0427 -0.00208 0.0427 0.00301 C 0.0427 0.04259 0.03524 0.02384 -0.00052 0.0213 C -0.00348 0.02037 -0.00747 0.02153 -0.00955 0.01829 C -0.01268 0.01343 -0.01268 0.00602 -0.01424 3.7037E-7 C -0.01528 -0.00417 -0.01719 -0.0081 -0.01875 -0.01204 C -0.01806 -0.0162 -0.01493 -0.0206 -0.0165 -0.02431 C -0.01806 -0.02778 -0.0224 -0.02732 -0.02552 -0.02732 C -0.03091 -0.02732 -0.03611 -0.02523 -0.0415 -0.02431 C -0.05018 -0.01829 -0.05712 -0.01505 -0.0665 -0.01204 C -0.0658 -0.00394 -0.06789 0.00556 -0.06424 0.01227 C -0.06233 0.01574 -0.05573 0.01319 -0.05504 0.00903 C -0.05296 -0.00185 -0.0566 -0.01319 -0.0573 -0.02431 C -0.05296 -0.02546 -0.03594 -0.03194 -0.0323 -0.02431 C -0.02952 -0.01829 -0.03386 -0.01019 -0.03455 -0.00301 C -0.04393 -0.00718 -0.0474 -0.01181 -0.05052 -0.02431 C -0.04532 -0.0419 -0.04618 -0.04537 -0.0323 -0.03935 C -0.03039 -0.01968 -0.02986 -0.00255 -0.02327 0.01528 C -0.00868 -0.00463 -0.01181 -0.00255 -0.01424 -0.03634 C -0.01719 -0.03542 -0.02066 -0.03565 -0.02327 -0.03333 C -0.02796 -0.02917 -0.029 -0.01806 -0.03004 -0.01204 C -0.03421 0.01319 -0.02986 -0.00694 -0.03681 0.0213 C -0.0375 0.02431 -0.0415 0.02338 -0.04375 0.02431 C -0.04671 0.02338 -0.05035 0.02384 -0.05278 0.0213 C -0.05625 0.01759 -0.05539 0.00301 -0.05278 3.7037E-7 C -0.04914 -0.00417 -0.03924 -0.00602 -0.03924 -0.00579 C -0.0441 0.02662 -0.04132 0.00486 -0.03924 3.7037E-7 C -0.03733 -0.0044 -0.03455 -0.0081 -0.0323 -0.01204 C -0.0316 -0.01713 -0.03143 -0.02245 -0.03004 -0.02732 C -0.02917 -0.03079 -0.02431 -0.0331 -0.02552 -0.03634 C -0.02726 -0.04097 -0.03334 -0.03194 -0.03455 -0.03032 " pathEditMode="relative" rAng="0" ptsTypes="fffffffffffffffffffffffffffffffffffffA">
                                          <p:cBhvr>
                                            <p:cTn id="8" dur="5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42" y="-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7 -3.33333E-6 C 0.03125 -0.00092 0.01754 -0.00023 0.004 -0.00301 C -0.00243 -0.00439 -0.00798 -0.00995 -0.01423 -0.01203 C -0.02013 -0.01389 -0.02621 -0.01412 -0.03229 -0.01504 C -0.03611 -0.01921 -0.04027 -0.02268 -0.04375 -0.02731 C -0.04635 -0.03078 -0.05399 -0.03727 -0.05052 -0.03935 C -0.04079 -0.04514 -0.02934 -0.04143 -0.01875 -0.04236 C 0.02205 -0.03958 0.02761 -0.05393 0.04046 -0.01203 C 0.04115 -0.00694 0.04271 -0.00208 0.04271 0.00301 C 0.04271 0.0426 0.03525 0.02385 -0.00052 0.0213 C -0.00347 0.02037 -0.00746 0.02153 -0.00954 0.01829 C -0.01267 0.01343 -0.01267 0.00602 -0.01423 -3.33333E-6 C -0.01527 -0.00416 -0.01718 -0.0081 -0.01875 -0.01203 C -0.01805 -0.0162 -0.01493 -0.0206 -0.01649 -0.0243 C -0.01805 -0.02777 -0.02239 -0.02731 -0.02552 -0.02731 C -0.0309 -0.02731 -0.03611 -0.02523 -0.04149 -0.0243 C -0.05017 -0.01828 -0.05711 -0.01504 -0.06649 -0.01203 C -0.06579 -0.00393 -0.06788 0.00556 -0.06423 0.01227 C -0.06232 0.01574 -0.05572 0.0132 -0.05503 0.00903 C -0.05295 -0.00185 -0.05659 -0.01319 -0.05729 -0.0243 C -0.05295 -0.02546 -0.03593 -0.03194 -0.03229 -0.0243 C -0.02951 -0.01828 -0.03385 -0.01018 -0.03454 -0.00301 C -0.04392 -0.00717 -0.04739 -0.0118 -0.05052 -0.0243 C -0.04531 -0.04189 -0.04618 -0.04537 -0.03229 -0.03935 C -0.03038 -0.01967 -0.02986 -0.00254 -0.02326 0.01528 C -0.00868 -0.00463 -0.0118 -0.00254 -0.01423 -0.03634 C -0.01718 -0.03541 -0.02066 -0.03564 -0.02326 -0.03333 C -0.02795 -0.02916 -0.02899 -0.01805 -0.03003 -0.01203 C -0.0342 0.0132 -0.02986 -0.00694 -0.0368 0.0213 C -0.0375 0.02431 -0.04149 0.02338 -0.04375 0.02431 C -0.0467 0.02338 -0.05034 0.02385 -0.05277 0.0213 C -0.05625 0.0176 -0.05538 0.00301 -0.05277 -3.33333E-6 C -0.04913 -0.00416 -0.03923 -0.00602 -0.03923 -0.00578 C -0.04409 0.02662 -0.04131 0.00486 -0.03923 -3.33333E-6 C -0.03732 -0.00439 -0.03454 -0.0081 -0.03229 -0.01203 C -0.03159 -0.01713 -0.03142 -0.02245 -0.03003 -0.02731 C -0.02916 -0.03078 -0.0243 -0.0331 -0.02552 -0.03634 C -0.02725 -0.04097 -0.03333 -0.03194 -0.03454 -0.03032 " pathEditMode="relative" rAng="0" ptsTypes="fffffffffffffffffffffffffffffffffffffA">
                                          <p:cBhvr>
                                            <p:cTn id="10" dur="5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42" y="-57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4497 2.59259E-6 C 0.03126 -0.00093 0.01754 -0.00023 0.004 -0.00301 C -0.00244 -0.0044 -0.00799 -0.00996 -0.01424 -0.01204 C -0.02014 -0.01389 -0.02621 -0.01412 -0.0323 -0.01505 C -0.03611 -0.01922 -0.04027 -0.02269 -0.04374 -0.02732 C -0.04636 -0.03079 -0.054 -0.03727 -0.05053 -0.03935 C -0.0408 -0.04514 -0.02934 -0.04144 -0.01874 -0.04236 C 0.02205 -0.03959 0.02761 -0.05394 0.04046 -0.01204 C 0.04115 -0.00695 0.04271 -0.00209 0.04271 0.00301 C 0.04271 0.04259 0.03525 0.02384 -0.00052 0.02129 C -0.00348 0.02037 -0.00747 0.02153 -0.00954 0.01828 C -0.01268 0.01342 -0.01268 0.00602 -0.01424 2.59259E-6 C -0.01528 -0.00417 -0.01718 -0.0081 -0.01874 -0.01204 C -0.01805 -0.01621 -0.01494 -0.0206 -0.0165 -0.02431 C -0.01805 -0.02778 -0.0224 -0.02732 -0.02553 -0.02732 C -0.03091 -0.02732 -0.03611 -0.02523 -0.0415 -0.02431 C -0.05018 -0.01829 -0.05712 -0.01505 -0.0665 -0.01204 C -0.06579 -0.00394 -0.06789 0.00555 -0.06424 0.01227 C -0.06233 0.01574 -0.05573 0.01319 -0.05504 0.00903 C -0.05296 -0.00185 -0.0566 -0.0132 -0.0573 -0.02431 C -0.05296 -0.02547 -0.03594 -0.03195 -0.0323 -0.02431 C -0.02952 -0.01829 -0.03386 -0.01019 -0.03454 -0.00301 C -0.04393 -0.00718 -0.0474 -0.01181 -0.05053 -0.02431 C -0.04531 -0.0419 -0.04619 -0.04537 -0.0323 -0.03935 C -0.03039 -0.01968 -0.02987 -0.00255 -0.02326 0.01528 C -0.00869 -0.00463 -0.01181 -0.00255 -0.01424 -0.03635 C -0.01718 -0.03542 -0.02065 -0.03565 -0.02326 -0.03334 C -0.02795 -0.02917 -0.029 -0.01806 -0.03004 -0.01204 C -0.0342 0.01319 -0.02987 -0.00695 -0.0368 0.02129 C -0.0375 0.0243 -0.0415 0.02338 -0.04374 0.0243 C -0.0467 0.02338 -0.05035 0.02384 -0.05278 0.02129 C -0.05624 0.01759 -0.05539 0.00301 -0.05278 2.59259E-6 C -0.04914 -0.00417 -0.03924 -0.00602 -0.03924 -0.00579 C -0.0441 0.02662 -0.04131 0.00486 -0.03924 2.59259E-6 C -0.03732 -0.0044 -0.03454 -0.0081 -0.0323 -0.01204 C -0.0316 -0.01713 -0.03143 -0.02246 -0.03004 -0.02732 C -0.02916 -0.03079 -0.0243 -0.0331 -0.02553 -0.03635 C -0.02725 -0.04097 -0.03334 -0.03195 -0.03454 -0.03033 " pathEditMode="relative" rAng="0" ptsTypes="fffffffffffffffffffffffffffffffffffffA">
                                          <p:cBhvr>
                                            <p:cTn id="12" dur="5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642" y="-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58 2.59259E-6 L 0.54115 0.32685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267" y="16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" dur="200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alezione obrazy dla zapytania alie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27984" y="3645024"/>
            <a:ext cx="3459972" cy="30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-12282" y="0"/>
            <a:ext cx="8164388" cy="6858000"/>
          </a:xfrm>
          <a:prstGeom prst="rect">
            <a:avLst/>
          </a:prstGeom>
        </p:spPr>
      </p:pic>
      <p:pic>
        <p:nvPicPr>
          <p:cNvPr id="13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03"/>
            <a:ext cx="547204" cy="5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43" y="548680"/>
            <a:ext cx="614745" cy="6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96752"/>
            <a:ext cx="747585" cy="8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988840"/>
            <a:ext cx="584924" cy="58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564904"/>
            <a:ext cx="565745" cy="6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6" descr="http://stephd.biz/inferno/img/E5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84984"/>
            <a:ext cx="571451" cy="5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http://stephd.biz/inferno/img/F4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35" y="4000451"/>
            <a:ext cx="669861" cy="6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43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aśnienie owalne 6"/>
          <p:cNvSpPr/>
          <p:nvPr/>
        </p:nvSpPr>
        <p:spPr>
          <a:xfrm>
            <a:off x="5004048" y="0"/>
            <a:ext cx="4392488" cy="5733256"/>
          </a:xfrm>
          <a:prstGeom prst="wedgeEllipseCallout">
            <a:avLst>
              <a:gd name="adj1" fmla="val -32387"/>
              <a:gd name="adj2" fmla="val 45155"/>
            </a:avLst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pl-PL" altLang="pl-PL" sz="3600" b="1" cap="all" dirty="0" smtClean="0">
                <a:ln w="9000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1977</a:t>
            </a:r>
          </a:p>
          <a:p>
            <a:pPr>
              <a:spcBef>
                <a:spcPct val="50000"/>
              </a:spcBef>
            </a:pPr>
            <a:r>
              <a:rPr lang="pl-PL" altLang="pl-PL" dirty="0" smtClean="0"/>
              <a:t>Powstanie sieci działających na zasadzie dzielenia informacji na części i wysyłania jej w postaci pakietów. Podstawa działania wszystkich dzisiejszych sieci komputerowych.</a:t>
            </a:r>
          </a:p>
          <a:p>
            <a:pPr algn="r">
              <a:spcBef>
                <a:spcPct val="50000"/>
              </a:spcBef>
            </a:pPr>
            <a:r>
              <a:rPr lang="pl-PL" altLang="pl-PL" dirty="0" smtClean="0"/>
              <a:t>Powstanie protokołów sieciowych jako języków, które służą do porozumiewania się komputerów w sieci bez względu na zastosowany sprzęt i oprogramowanie.</a:t>
            </a:r>
          </a:p>
          <a:p>
            <a:pPr algn="ctr">
              <a:spcBef>
                <a:spcPct val="50000"/>
              </a:spcBef>
            </a:pPr>
            <a:endParaRPr lang="pl-PL" altLang="pl-PL" dirty="0"/>
          </a:p>
        </p:txBody>
      </p:sp>
      <p:pic>
        <p:nvPicPr>
          <p:cNvPr id="5" name="Picture 2" descr="Znalezione obrazy dla zapytania alie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3815680"/>
            <a:ext cx="3459972" cy="30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Znalezione obrazy dla zapytania internet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r="2732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09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Znalezione obrazy dla zapytania spac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27384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3" r="16337" b="5387"/>
          <a:stretch/>
        </p:blipFill>
        <p:spPr bwMode="auto">
          <a:xfrm>
            <a:off x="6251511" y="1"/>
            <a:ext cx="188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 rot="1440130">
            <a:off x="765187" y="1000146"/>
            <a:ext cx="4598901" cy="4661102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glow rad="1905000">
              <a:schemeClr val="accent1">
                <a:alpha val="0"/>
              </a:schemeClr>
            </a:glow>
            <a:softEdge rad="1270000"/>
          </a:effectLst>
          <a:scene3d>
            <a:camera prst="orthographicFront"/>
            <a:lightRig rig="sunrise" dir="t"/>
          </a:scene3d>
          <a:sp3d prstMaterial="matte">
            <a:bevelT w="692150" h="457200"/>
            <a:bevelB w="69215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5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03"/>
            <a:ext cx="547204" cy="5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43" y="548680"/>
            <a:ext cx="614745" cy="6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96752"/>
            <a:ext cx="747585" cy="8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988840"/>
            <a:ext cx="584924" cy="58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564904"/>
            <a:ext cx="565745" cy="6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http://stephd.biz/inferno/img/E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84984"/>
            <a:ext cx="571451" cy="5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window ship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-1890845"/>
            <a:ext cx="11305256" cy="109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stephd.biz/inferno/img/F4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35" y="4000451"/>
            <a:ext cx="669861" cy="6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http://stephd.biz/inferno/img/C2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45" y="558146"/>
            <a:ext cx="4591510" cy="417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stephd.biz/inferno/img/C3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211" y="1957671"/>
            <a:ext cx="4977300" cy="408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http://stephd.biz/inferno/img/C4.gif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41" y="3226539"/>
            <a:ext cx="1236420" cy="1277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zycisk akcji: niestandardowy 18">
            <a:hlinkClick r:id="" action="ppaction://hlinkshowjump?jump=nextslide" highlightClick="1"/>
          </p:cNvPr>
          <p:cNvSpPr/>
          <p:nvPr/>
        </p:nvSpPr>
        <p:spPr>
          <a:xfrm>
            <a:off x="7956376" y="5842968"/>
            <a:ext cx="1187624" cy="104241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809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08 0.00093 0.0125 0 0.01823 0.00301 C 0.02049 0.00417 0.01372 0.00602 0.01129 0.00602 C 0.00816 0.00602 0.00521 0.00393 0.00226 0.00301 C 0.00157 -0.00116 0.00243 -0.00671 0 -0.00926 C -0.00191 -0.01111 -0.00607 -0.00926 -0.00677 -0.00625 C -0.00764 -0.00255 -0.00347 0.01296 -0.00225 0.01806 C 0.00157 -0.00278 0.00209 0.00903 -0.00677 0.00903 C -0.0092 0.00903 -0.01146 0.00694 -0.01371 0.00602 C -0.01875 0.01273 -0.02812 0.02222 -0.01823 0.03032 C -0.01614 0.03194 -0.01371 0.03241 -0.01146 0.03333 C -0.00833 0.03241 -0.00382 0.03403 -0.00225 0.03032 C -0.00069 0.02662 -0.00451 0.02222 -0.00451 0.01806 C -0.00451 0.01481 -0.00295 0.01204 -0.00225 0.00903 C -0.00069 0.01204 0.00122 0.01481 0.00226 0.01806 C 0.00261 0.01921 0.00539 0.03704 0.00677 0.03935 C 0.00851 0.04213 0.01129 0.04329 0.01354 0.04537 C 0.01563 0.04282 0.02275 0.03449 0.02275 0.03032 C 0.02275 0.02384 0.01823 0.01204 0.01823 0.01204 C 0.02379 -0.02199 0.02795 -0.01482 0.00677 -0.02431 C 0.00382 -0.02222 0.00018 -0.02153 -0.00225 -0.01829 C -0.00972 -0.00833 0.00434 0.01296 -0.00225 0.02407 C -0.00659 0.03125 -0.01597 0.02199 -0.02274 0.02106 C -0.02205 0.01204 -0.02396 0.00162 -0.02048 -0.00625 C -0.01944 -0.0088 -0.00972 0.00579 -0.00902 0.00602 C -0.00243 0.00833 0.00452 0.0081 0.01129 0.00903 C 0.01198 0.01204 0.01285 0.01505 0.01354 0.01806 C 0.01441 0.02222 0.01337 0.02778 0.01598 0.03032 C 0.01789 0.03218 0.02049 0.02824 0.02275 0.02708 C 0.0158 0.03681 0.00695 0.03518 -0.00225 0.03935 C 0.00591 0.04653 0.00573 0.04861 0.00226 0.03935 L 0 0 Z " pathEditMode="relative" ptsTypes="ffffffffffffffffffffffffffffffAf">
                                      <p:cBhvr>
                                        <p:cTn id="6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08 0.00093 0.0125 0 0.01823 0.00301 C 0.02049 0.00417 0.01372 0.00602 0.01129 0.00602 C 0.00816 0.00602 0.00521 0.00393 0.00226 0.00301 C 0.00157 -0.00116 0.00243 -0.00671 0 -0.00926 C -0.00191 -0.01111 -0.00607 -0.00926 -0.00677 -0.00625 C -0.00764 -0.00255 -0.00347 0.01296 -0.00225 0.01806 C 0.00157 -0.00278 0.00209 0.00903 -0.00677 0.00903 C -0.0092 0.00903 -0.01146 0.00694 -0.01371 0.00602 C -0.01875 0.01273 -0.02812 0.02222 -0.01823 0.03032 C -0.01614 0.03194 -0.01371 0.03241 -0.01146 0.03333 C -0.00833 0.03241 -0.00382 0.03403 -0.00225 0.03032 C -0.00069 0.02662 -0.00451 0.02222 -0.00451 0.01806 C -0.00451 0.01481 -0.00295 0.01204 -0.00225 0.00903 C -0.00069 0.01204 0.00122 0.01481 0.00226 0.01806 C 0.00261 0.01921 0.00539 0.03704 0.00677 0.03935 C 0.00851 0.04213 0.01129 0.04329 0.01354 0.04537 C 0.01563 0.04282 0.02275 0.03449 0.02275 0.03032 C 0.02275 0.02384 0.01823 0.01204 0.01823 0.01204 C 0.02379 -0.02199 0.02795 -0.01482 0.00677 -0.02431 C 0.00382 -0.02222 0.00018 -0.02153 -0.00225 -0.01829 C -0.00972 -0.00833 0.00434 0.01296 -0.00225 0.02407 C -0.00659 0.03125 -0.01597 0.02199 -0.02274 0.02106 C -0.02205 0.01204 -0.02396 0.00162 -0.02048 -0.00625 C -0.01944 -0.0088 -0.00972 0.00579 -0.00902 0.00602 C -0.00243 0.00833 0.00452 0.0081 0.01129 0.00903 C 0.01198 0.01204 0.01285 0.01505 0.01354 0.01806 C 0.01441 0.02222 0.01337 0.02778 0.01598 0.03032 C 0.01789 0.03218 0.02049 0.02824 0.02275 0.02708 C 0.0158 0.03681 0.00695 0.03518 -0.00225 0.03935 C 0.00591 0.04653 0.00573 0.04861 0.00226 0.03935 L 0 0 Z " pathEditMode="relative" ptsTypes="ffffffffffffffffffffffffffffffAf">
                                      <p:cBhvr>
                                        <p:cTn id="8" dur="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08 0.00093 0.0125 0 0.01823 0.00301 C 0.02049 0.00417 0.01372 0.00602 0.01129 0.00602 C 0.00816 0.00602 0.00521 0.00393 0.00226 0.00301 C 0.00157 -0.00116 0.00243 -0.00671 0 -0.00926 C -0.00191 -0.01111 -0.00607 -0.00926 -0.00677 -0.00625 C -0.00764 -0.00255 -0.00347 0.01296 -0.00225 0.01806 C 0.00157 -0.00278 0.00209 0.00903 -0.00677 0.00903 C -0.0092 0.00903 -0.01146 0.00694 -0.01371 0.00602 C -0.01875 0.01273 -0.02812 0.02222 -0.01823 0.03032 C -0.01614 0.03194 -0.01371 0.03241 -0.01146 0.03333 C -0.00833 0.03241 -0.00382 0.03403 -0.00225 0.03032 C -0.00069 0.02662 -0.00451 0.02222 -0.00451 0.01806 C -0.00451 0.01481 -0.00295 0.01204 -0.00225 0.00903 C -0.00069 0.01204 0.00122 0.01481 0.00226 0.01806 C 0.00261 0.01921 0.00539 0.03704 0.00677 0.03935 C 0.00851 0.04213 0.01129 0.04329 0.01354 0.04537 C 0.01563 0.04282 0.02275 0.03449 0.02275 0.03032 C 0.02275 0.02384 0.01823 0.01204 0.01823 0.01204 C 0.02379 -0.02199 0.02795 -0.01482 0.00677 -0.02431 C 0.00382 -0.02222 0.00018 -0.02153 -0.00225 -0.01829 C -0.00972 -0.00833 0.00434 0.01296 -0.00225 0.02407 C -0.00659 0.03125 -0.01597 0.02199 -0.02274 0.02106 C -0.02205 0.01204 -0.02396 0.00162 -0.02048 -0.00625 C -0.01944 -0.0088 -0.00972 0.00579 -0.00902 0.00602 C -0.00243 0.00833 0.00452 0.0081 0.01129 0.00903 C 0.01198 0.01204 0.01285 0.01505 0.01354 0.01806 C 0.01441 0.02222 0.01337 0.02778 0.01598 0.03032 C 0.01789 0.03218 0.02049 0.02824 0.02275 0.02708 C 0.0158 0.03681 0.00695 0.03518 -0.00225 0.03935 C 0.00591 0.04653 0.00573 0.04861 0.00226 0.03935 L 0 0 Z " pathEditMode="relative" ptsTypes="ffffffffffffffffffffffffffffffAf">
                                      <p:cBhvr>
                                        <p:cTn id="10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utoRev="1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608 0.00093 0.0125 0 0.01823 0.00301 C 0.02049 0.00417 0.01372 0.00602 0.01129 0.00602 C 0.00816 0.00602 0.00521 0.00393 0.00226 0.00301 C 0.00157 -0.00116 0.00243 -0.00671 0 -0.00926 C -0.00191 -0.01111 -0.00607 -0.00926 -0.00677 -0.00625 C -0.00764 -0.00255 -0.00347 0.01296 -0.00225 0.01806 C 0.00157 -0.00278 0.00209 0.00903 -0.00677 0.00903 C -0.0092 0.00903 -0.01146 0.00694 -0.01371 0.00602 C -0.01875 0.01273 -0.02812 0.02222 -0.01823 0.03032 C -0.01614 0.03194 -0.01371 0.03241 -0.01146 0.03333 C -0.00833 0.03241 -0.00382 0.03403 -0.00225 0.03032 C -0.00069 0.02662 -0.00451 0.02222 -0.00451 0.01806 C -0.00451 0.01481 -0.00295 0.01204 -0.00225 0.00903 C -0.00069 0.01204 0.00122 0.01481 0.00226 0.01806 C 0.00261 0.01921 0.00539 0.03704 0.00677 0.03935 C 0.00851 0.04213 0.01129 0.04329 0.01354 0.04537 C 0.01563 0.04282 0.02275 0.03449 0.02275 0.03032 C 0.02275 0.02384 0.01823 0.01204 0.01823 0.01204 C 0.02379 -0.02199 0.02795 -0.01482 0.00677 -0.02431 C 0.00382 -0.02222 0.00018 -0.02153 -0.00225 -0.01829 C -0.00972 -0.00833 0.00434 0.01296 -0.00225 0.02407 C -0.00659 0.03125 -0.01597 0.02199 -0.02274 0.02106 C -0.02205 0.01204 -0.02396 0.00162 -0.02048 -0.00625 C -0.01944 -0.0088 -0.00972 0.00579 -0.00902 0.00602 C -0.00243 0.00833 0.00452 0.0081 0.01129 0.00903 C 0.01198 0.01204 0.01285 0.01505 0.01354 0.01806 C 0.01441 0.02222 0.01337 0.02778 0.01598 0.03032 C 0.01789 0.03218 0.02049 0.02824 0.02275 0.02708 C 0.0158 0.03681 0.00695 0.03518 -0.00225 0.03935 C 0.00591 0.04653 0.00573 0.04861 0.00226 0.03935 L 0 0 Z " pathEditMode="relative" ptsTypes="ffffffffffffffffffffffffffffffAf">
                                      <p:cBhvr>
                                        <p:cTn id="12" dur="7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4.07407E-6 L 0.60503 0.1780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62" y="888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03"/>
            <a:ext cx="547204" cy="5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43" y="548680"/>
            <a:ext cx="614745" cy="6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96752"/>
            <a:ext cx="747585" cy="8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988840"/>
            <a:ext cx="584924" cy="58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564904"/>
            <a:ext cx="565745" cy="6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http://stephd.biz/inferno/img/E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84984"/>
            <a:ext cx="571451" cy="5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 descr="http://stephd.biz/inferno/img/F4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35" y="4000451"/>
            <a:ext cx="669861" cy="6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http://stephd.biz/inferno/img/C4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058" y="4732247"/>
            <a:ext cx="850624" cy="8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nalezione obrazy dla zapytania alien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21145"/>
            <a:ext cx="2526408" cy="29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-129876" y="3403"/>
            <a:ext cx="8164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Znalezione obrazy dla zapytania alie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21145"/>
            <a:ext cx="2526408" cy="299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jaśnienie owalne 7"/>
          <p:cNvSpPr/>
          <p:nvPr/>
        </p:nvSpPr>
        <p:spPr>
          <a:xfrm>
            <a:off x="5220072" y="116632"/>
            <a:ext cx="3600400" cy="2749996"/>
          </a:xfrm>
          <a:prstGeom prst="wedgeEllipseCallout">
            <a:avLst>
              <a:gd name="adj1" fmla="val -13462"/>
              <a:gd name="adj2" fmla="val 74878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pl-PL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0076"/>
                    </a:gs>
                  </a:gsLst>
                  <a:lin ang="5400000" scaled="1"/>
                </a:gradFill>
                <a:latin typeface="Arial Black"/>
              </a:rPr>
              <a:t>1990</a:t>
            </a:r>
            <a:endParaRPr lang="pl-PL" altLang="pl-PL" sz="3600" dirty="0" smtClean="0"/>
          </a:p>
          <a:p>
            <a:pPr algn="ctr">
              <a:spcBef>
                <a:spcPct val="50000"/>
              </a:spcBef>
            </a:pPr>
            <a:r>
              <a:rPr lang="pl-PL" altLang="pl-PL" dirty="0" smtClean="0"/>
              <a:t>Powstanie </a:t>
            </a:r>
            <a:r>
              <a:rPr lang="pl-PL" altLang="pl-PL" dirty="0"/>
              <a:t>systemu WWW</a:t>
            </a:r>
          </a:p>
          <a:p>
            <a:pPr algn="ctr">
              <a:spcBef>
                <a:spcPct val="50000"/>
              </a:spcBef>
            </a:pPr>
            <a:r>
              <a:rPr lang="pl-PL" altLang="pl-PL" dirty="0"/>
              <a:t>Zamknięcie </a:t>
            </a:r>
            <a:r>
              <a:rPr lang="pl-PL" altLang="pl-PL" dirty="0" err="1" smtClean="0"/>
              <a:t>ARPANET</a:t>
            </a:r>
            <a:r>
              <a:rPr lang="pl-PL" altLang="pl-PL" dirty="0" smtClean="0"/>
              <a:t>-u</a:t>
            </a:r>
            <a:endParaRPr lang="pl-PL" altLang="pl-PL" dirty="0"/>
          </a:p>
        </p:txBody>
      </p:sp>
      <p:pic>
        <p:nvPicPr>
          <p:cNvPr id="5122" name="Picture 2" descr="Znalezione obrazy dla zapytania www"/>
          <p:cNvPicPr>
            <a:picLocks noGrp="1" noChangeAspect="1" noChangeArrowheads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 r="12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65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03"/>
            <a:ext cx="547204" cy="5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43" y="548680"/>
            <a:ext cx="614745" cy="6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96752"/>
            <a:ext cx="747585" cy="8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988840"/>
            <a:ext cx="584924" cy="58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564904"/>
            <a:ext cx="565745" cy="6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 descr="http://stephd.biz/inferno/img/E5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84984"/>
            <a:ext cx="571451" cy="5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9" descr="http://stephd.biz/inferno/img/F4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35" y="4000451"/>
            <a:ext cx="669861" cy="6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http://stephd.biz/inferno/img/C4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058" y="4732247"/>
            <a:ext cx="850624" cy="8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Znalezione obrazy dla zapytania alien"/>
          <p:cNvPicPr>
            <a:picLocks noChangeAspect="1" noChangeArrowheads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4036" y="2958933"/>
            <a:ext cx="37719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aśnienie owalne 16"/>
          <p:cNvSpPr/>
          <p:nvPr/>
        </p:nvSpPr>
        <p:spPr>
          <a:xfrm>
            <a:off x="-136004" y="448946"/>
            <a:ext cx="3771900" cy="2122561"/>
          </a:xfrm>
          <a:prstGeom prst="wedgeEllipseCallout">
            <a:avLst>
              <a:gd name="adj1" fmla="val 1781"/>
              <a:gd name="adj2" fmla="val 638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Potem z Internetu zaczęło korzystać coraz więcej państw, ludzi i tak do obecnych czasów.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8012" y="-27384"/>
            <a:ext cx="8164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24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al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96" y="2914650"/>
            <a:ext cx="37719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aśnienie owalne 6"/>
          <p:cNvSpPr/>
          <p:nvPr/>
        </p:nvSpPr>
        <p:spPr>
          <a:xfrm>
            <a:off x="511053" y="548680"/>
            <a:ext cx="3195836" cy="2092504"/>
          </a:xfrm>
          <a:prstGeom prst="wedgeEllipseCallout">
            <a:avLst>
              <a:gd name="adj1" fmla="val 1781"/>
              <a:gd name="adj2" fmla="val 63886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Musimy się już pożegnać. Musisz wrzucić do kociołka wszystko, co zebrałeś, a potem kliknąć na kociołek!</a:t>
            </a:r>
            <a:endParaRPr lang="pl-PL" dirty="0"/>
          </a:p>
        </p:txBody>
      </p:sp>
      <p:pic>
        <p:nvPicPr>
          <p:cNvPr id="9220" name="Picture 4" descr="Znalezione obrazy dla zapytania ognisk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326" y="4886325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Znalezione obrazy dla zapytania kociołek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42202"/>
            <a:ext cx="2604120" cy="325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03"/>
            <a:ext cx="547204" cy="54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743" y="548680"/>
            <a:ext cx="614745" cy="66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http://stephd.biz/inferno/img/D4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196752"/>
            <a:ext cx="747585" cy="82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6" descr="http://stephd.biz/inferno/img/H5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988840"/>
            <a:ext cx="584924" cy="58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5" descr="http://stephd.biz/inferno/img/H4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564904"/>
            <a:ext cx="565745" cy="6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http://stephd.biz/inferno/img/E5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84984"/>
            <a:ext cx="571451" cy="57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9" descr="http://stephd.biz/inferno/img/F4.gif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635" y="4000451"/>
            <a:ext cx="669861" cy="65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http://stephd.biz/inferno/img/C4.gif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058" y="4732247"/>
            <a:ext cx="850624" cy="87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27396 0.638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3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7.40741E-7 L -0.28923 0.55023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27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32 L -0.28021 0.4150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2009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28177 0.377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97" y="188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1944 L -0.28785 -0.0951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2" y="-379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-0.27396 0.0541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270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-0.10463 L -0.27535 0.13681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206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9398 L -0.28489 0.2877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3" y="967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7" descr="Znalezione obrazy dla zapytania calend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" y="2355344"/>
            <a:ext cx="8081732" cy="460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E:\berg\pendriv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15888"/>
            <a:ext cx="8318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 descr="http://www.dobreprogramy.pl/grafiki_artykuly/win7conowego/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74759" y="2636912"/>
            <a:ext cx="5630460" cy="346237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grpSp>
        <p:nvGrpSpPr>
          <p:cNvPr id="31" name="Group 1"/>
          <p:cNvGrpSpPr>
            <a:grpSpLocks/>
          </p:cNvGrpSpPr>
          <p:nvPr/>
        </p:nvGrpSpPr>
        <p:grpSpPr bwMode="auto">
          <a:xfrm>
            <a:off x="1331258" y="5877272"/>
            <a:ext cx="5556787" cy="264148"/>
            <a:chOff x="0" y="6472934"/>
            <a:chExt cx="9142195" cy="439923"/>
          </a:xfrm>
        </p:grpSpPr>
        <p:sp>
          <p:nvSpPr>
            <p:cNvPr id="32" name="Rectangle 2"/>
            <p:cNvSpPr/>
            <p:nvPr/>
          </p:nvSpPr>
          <p:spPr>
            <a:xfrm>
              <a:off x="0" y="6472934"/>
              <a:ext cx="9142195" cy="386007"/>
            </a:xfrm>
            <a:prstGeom prst="rect">
              <a:avLst/>
            </a:prstGeom>
            <a:gradFill flip="none" rotWithShape="1">
              <a:gsLst>
                <a:gs pos="0">
                  <a:srgbClr val="000000">
                    <a:lumMod val="65000"/>
                    <a:lumOff val="35000"/>
                    <a:alpha val="90000"/>
                  </a:srgbClr>
                </a:gs>
                <a:gs pos="100000">
                  <a:srgbClr val="000000">
                    <a:alpha val="39000"/>
                  </a:srgbClr>
                </a:gs>
              </a:gsLst>
              <a:lin ang="0" scaled="1"/>
              <a:tileRect/>
            </a:gradFill>
            <a:ln w="3175">
              <a:solidFill>
                <a:srgbClr val="000000">
                  <a:alpha val="58000"/>
                </a:srgbClr>
              </a:solidFill>
            </a:ln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"/>
            <p:cNvSpPr/>
            <p:nvPr/>
          </p:nvSpPr>
          <p:spPr>
            <a:xfrm>
              <a:off x="7862463" y="6636855"/>
              <a:ext cx="111027" cy="113688"/>
            </a:xfrm>
            <a:prstGeom prst="ellipse">
              <a:avLst/>
            </a:prstGeom>
            <a:gradFill flip="none" rotWithShape="1">
              <a:gsLst>
                <a:gs pos="91000">
                  <a:srgbClr val="FFFFFF">
                    <a:lumMod val="85000"/>
                  </a:srgbClr>
                </a:gs>
                <a:gs pos="36000">
                  <a:srgbClr val="FFFFFF">
                    <a:lumMod val="95000"/>
                  </a:srgbClr>
                </a:gs>
                <a:gs pos="100000">
                  <a:srgbClr val="FFFFFF">
                    <a:lumMod val="95000"/>
                  </a:srgbClr>
                </a:gs>
              </a:gsLst>
              <a:lin ang="5400000" scaled="0"/>
              <a:tileRect/>
            </a:gradFill>
            <a:ln w="3175"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4"/>
            <p:cNvSpPr/>
            <p:nvPr/>
          </p:nvSpPr>
          <p:spPr>
            <a:xfrm>
              <a:off x="8055299" y="6636855"/>
              <a:ext cx="111027" cy="113688"/>
            </a:xfrm>
            <a:prstGeom prst="ellipse">
              <a:avLst/>
            </a:prstGeom>
            <a:gradFill flip="none" rotWithShape="1">
              <a:gsLst>
                <a:gs pos="91000">
                  <a:srgbClr val="FFFFFF">
                    <a:lumMod val="85000"/>
                  </a:srgbClr>
                </a:gs>
                <a:gs pos="36000">
                  <a:srgbClr val="FFFFFF">
                    <a:lumMod val="95000"/>
                  </a:srgbClr>
                </a:gs>
                <a:gs pos="100000">
                  <a:srgbClr val="FFFFFF">
                    <a:lumMod val="95000"/>
                  </a:srgbClr>
                </a:gs>
              </a:gsLst>
              <a:lin ang="5400000" scaled="0"/>
              <a:tileRect/>
            </a:gradFill>
            <a:ln w="3175"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Rounded Rectangle 5"/>
            <p:cNvSpPr/>
            <p:nvPr/>
          </p:nvSpPr>
          <p:spPr>
            <a:xfrm>
              <a:off x="462665" y="6483091"/>
              <a:ext cx="587821" cy="365760"/>
            </a:xfrm>
            <a:prstGeom prst="roundRect">
              <a:avLst>
                <a:gd name="adj" fmla="val 6250"/>
              </a:avLst>
            </a:prstGeom>
            <a:gradFill flip="none" rotWithShape="1">
              <a:gsLst>
                <a:gs pos="26000">
                  <a:srgbClr val="FFFFFF">
                    <a:alpha val="33000"/>
                  </a:srgbClr>
                </a:gs>
                <a:gs pos="52000">
                  <a:srgbClr val="FFFFFF">
                    <a:lumMod val="95000"/>
                    <a:alpha val="0"/>
                  </a:srgbClr>
                </a:gs>
              </a:gsLst>
              <a:lin ang="3900000" scaled="0"/>
              <a:tileRect/>
            </a:gradFill>
            <a:ln w="3175">
              <a:solidFill>
                <a:srgbClr val="FFFFFF">
                  <a:alpha val="56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36" name="Group 6"/>
            <p:cNvGrpSpPr>
              <a:grpSpLocks/>
            </p:cNvGrpSpPr>
            <p:nvPr/>
          </p:nvGrpSpPr>
          <p:grpSpPr bwMode="auto">
            <a:xfrm>
              <a:off x="598219" y="6536431"/>
              <a:ext cx="322685" cy="271780"/>
              <a:chOff x="1109662" y="6184106"/>
              <a:chExt cx="302419" cy="228601"/>
            </a:xfrm>
          </p:grpSpPr>
          <p:sp>
            <p:nvSpPr>
              <p:cNvPr id="63" name="Rectangle 33"/>
              <p:cNvSpPr/>
              <p:nvPr/>
            </p:nvSpPr>
            <p:spPr>
              <a:xfrm>
                <a:off x="1110359" y="6184070"/>
                <a:ext cx="301208" cy="229056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63000">
                    <a:srgbClr val="FFFFFF">
                      <a:lumMod val="6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ectangle 34"/>
              <p:cNvSpPr/>
              <p:nvPr/>
            </p:nvSpPr>
            <p:spPr>
              <a:xfrm>
                <a:off x="1145955" y="6255232"/>
                <a:ext cx="221800" cy="124535"/>
              </a:xfrm>
              <a:prstGeom prst="rect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7" name="Group 7"/>
            <p:cNvGrpSpPr>
              <a:grpSpLocks/>
            </p:cNvGrpSpPr>
            <p:nvPr/>
          </p:nvGrpSpPr>
          <p:grpSpPr bwMode="auto">
            <a:xfrm>
              <a:off x="2491137" y="6533892"/>
              <a:ext cx="322685" cy="271780"/>
              <a:chOff x="1109662" y="6184106"/>
              <a:chExt cx="302419" cy="228601"/>
            </a:xfrm>
          </p:grpSpPr>
          <p:sp>
            <p:nvSpPr>
              <p:cNvPr id="61" name="Rectangle 31"/>
              <p:cNvSpPr/>
              <p:nvPr/>
            </p:nvSpPr>
            <p:spPr>
              <a:xfrm>
                <a:off x="1110718" y="6183981"/>
                <a:ext cx="301208" cy="229055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63000">
                    <a:srgbClr val="FFFFFF">
                      <a:lumMod val="6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32"/>
              <p:cNvSpPr/>
              <p:nvPr/>
            </p:nvSpPr>
            <p:spPr>
              <a:xfrm>
                <a:off x="1146314" y="6255144"/>
                <a:ext cx="221800" cy="124535"/>
              </a:xfrm>
              <a:prstGeom prst="rect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Rounded Rectangle 8"/>
            <p:cNvSpPr/>
            <p:nvPr/>
          </p:nvSpPr>
          <p:spPr>
            <a:xfrm>
              <a:off x="1723803" y="6483105"/>
              <a:ext cx="592013" cy="365760"/>
            </a:xfrm>
            <a:prstGeom prst="roundRect">
              <a:avLst>
                <a:gd name="adj" fmla="val 6250"/>
              </a:avLst>
            </a:prstGeom>
            <a:gradFill flip="none" rotWithShape="1">
              <a:gsLst>
                <a:gs pos="32000">
                  <a:srgbClr val="FFFFFF"/>
                </a:gs>
                <a:gs pos="81000">
                  <a:srgbClr val="FFFFFF">
                    <a:lumMod val="95000"/>
                    <a:alpha val="19000"/>
                  </a:srgbClr>
                </a:gs>
              </a:gsLst>
              <a:lin ang="3900000" scaled="0"/>
              <a:tileRect/>
            </a:gradFill>
            <a:ln w="3175">
              <a:solidFill>
                <a:srgbClr val="000000">
                  <a:alpha val="56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9"/>
            <p:cNvSpPr/>
            <p:nvPr/>
          </p:nvSpPr>
          <p:spPr>
            <a:xfrm>
              <a:off x="1723804" y="6483090"/>
              <a:ext cx="553901" cy="365760"/>
            </a:xfrm>
            <a:prstGeom prst="roundRect">
              <a:avLst>
                <a:gd name="adj" fmla="val 6250"/>
              </a:avLst>
            </a:prstGeom>
            <a:gradFill flip="none" rotWithShape="1">
              <a:gsLst>
                <a:gs pos="32000">
                  <a:srgbClr val="FFFFFF"/>
                </a:gs>
                <a:gs pos="81000">
                  <a:srgbClr val="FFFFFF">
                    <a:lumMod val="95000"/>
                    <a:alpha val="19000"/>
                  </a:srgbClr>
                </a:gs>
              </a:gsLst>
              <a:lin ang="3900000" scaled="0"/>
              <a:tileRect/>
            </a:gradFill>
            <a:ln w="3175">
              <a:solidFill>
                <a:srgbClr val="000000">
                  <a:alpha val="56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Rounded Rectangle 10"/>
            <p:cNvSpPr/>
            <p:nvPr/>
          </p:nvSpPr>
          <p:spPr>
            <a:xfrm>
              <a:off x="1723802" y="6483090"/>
              <a:ext cx="515788" cy="365760"/>
            </a:xfrm>
            <a:prstGeom prst="roundRect">
              <a:avLst>
                <a:gd name="adj" fmla="val 6250"/>
              </a:avLst>
            </a:prstGeom>
            <a:gradFill flip="none" rotWithShape="1">
              <a:gsLst>
                <a:gs pos="24000">
                  <a:srgbClr val="FFFFFF">
                    <a:alpha val="50000"/>
                  </a:srgbClr>
                </a:gs>
                <a:gs pos="60000">
                  <a:srgbClr val="FFFFFF">
                    <a:lumMod val="95000"/>
                    <a:alpha val="24000"/>
                  </a:srgbClr>
                </a:gs>
              </a:gsLst>
              <a:lin ang="3900000" scaled="0"/>
              <a:tileRect/>
            </a:gradFill>
            <a:ln w="3175">
              <a:solidFill>
                <a:srgbClr val="000000">
                  <a:alpha val="63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1" name="Group 11"/>
            <p:cNvGrpSpPr>
              <a:grpSpLocks/>
            </p:cNvGrpSpPr>
            <p:nvPr/>
          </p:nvGrpSpPr>
          <p:grpSpPr bwMode="auto">
            <a:xfrm>
              <a:off x="1817816" y="6536431"/>
              <a:ext cx="322685" cy="271780"/>
              <a:chOff x="1109662" y="6184106"/>
              <a:chExt cx="302419" cy="228601"/>
            </a:xfrm>
          </p:grpSpPr>
          <p:sp>
            <p:nvSpPr>
              <p:cNvPr id="59" name="Rectangle 29"/>
              <p:cNvSpPr/>
              <p:nvPr/>
            </p:nvSpPr>
            <p:spPr>
              <a:xfrm>
                <a:off x="1109212" y="6184070"/>
                <a:ext cx="303947" cy="229056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63000">
                    <a:srgbClr val="FFFFFF">
                      <a:lumMod val="6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30"/>
              <p:cNvSpPr/>
              <p:nvPr/>
            </p:nvSpPr>
            <p:spPr>
              <a:xfrm>
                <a:off x="1144810" y="6255232"/>
                <a:ext cx="224537" cy="124535"/>
              </a:xfrm>
              <a:prstGeom prst="rect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Oval 12"/>
            <p:cNvSpPr/>
            <p:nvPr/>
          </p:nvSpPr>
          <p:spPr>
            <a:xfrm>
              <a:off x="3167190" y="6549607"/>
              <a:ext cx="222054" cy="227374"/>
            </a:xfrm>
            <a:prstGeom prst="ellipse">
              <a:avLst/>
            </a:prstGeom>
            <a:gradFill flip="none" rotWithShape="1">
              <a:gsLst>
                <a:gs pos="91000">
                  <a:srgbClr val="FFFFFF">
                    <a:lumMod val="85000"/>
                  </a:srgbClr>
                </a:gs>
                <a:gs pos="36000">
                  <a:srgbClr val="FFFFFF">
                    <a:lumMod val="95000"/>
                  </a:srgbClr>
                </a:gs>
                <a:gs pos="100000">
                  <a:srgbClr val="FFFFFF">
                    <a:lumMod val="95000"/>
                  </a:srgbClr>
                </a:gs>
              </a:gsLst>
              <a:lin ang="5400000" scaled="0"/>
              <a:tileRect/>
            </a:gradFill>
            <a:ln w="3175"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3" name="Oval 13"/>
            <p:cNvSpPr/>
            <p:nvPr/>
          </p:nvSpPr>
          <p:spPr>
            <a:xfrm>
              <a:off x="1265124" y="6560183"/>
              <a:ext cx="224975" cy="227374"/>
            </a:xfrm>
            <a:prstGeom prst="ellipse">
              <a:avLst/>
            </a:prstGeom>
            <a:gradFill flip="none" rotWithShape="1">
              <a:gsLst>
                <a:gs pos="91000">
                  <a:srgbClr val="FFFFFF">
                    <a:lumMod val="85000"/>
                  </a:srgbClr>
                </a:gs>
                <a:gs pos="36000">
                  <a:srgbClr val="FFFFFF">
                    <a:lumMod val="95000"/>
                  </a:srgbClr>
                </a:gs>
                <a:gs pos="100000">
                  <a:srgbClr val="FFFFFF">
                    <a:lumMod val="95000"/>
                  </a:srgbClr>
                </a:gs>
              </a:gsLst>
              <a:lin ang="5400000" scaled="0"/>
              <a:tileRect/>
            </a:gradFill>
            <a:ln w="3175">
              <a:solidFill>
                <a:srgbClr val="000000">
                  <a:lumMod val="50000"/>
                  <a:lumOff val="50000"/>
                </a:srgb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Isosceles Triangle 14"/>
            <p:cNvSpPr/>
            <p:nvPr/>
          </p:nvSpPr>
          <p:spPr>
            <a:xfrm>
              <a:off x="7643330" y="6668581"/>
              <a:ext cx="99340" cy="58165"/>
            </a:xfrm>
            <a:prstGeom prst="triangle">
              <a:avLst/>
            </a:prstGeom>
            <a:solidFill>
              <a:srgbClr val="FFFFFF"/>
            </a:solidFill>
            <a:ln w="63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Rounded Rectangle 15"/>
            <p:cNvSpPr/>
            <p:nvPr/>
          </p:nvSpPr>
          <p:spPr>
            <a:xfrm>
              <a:off x="3599611" y="6480866"/>
              <a:ext cx="590196" cy="367499"/>
            </a:xfrm>
            <a:prstGeom prst="roundRect">
              <a:avLst>
                <a:gd name="adj" fmla="val 6250"/>
              </a:avLst>
            </a:prstGeom>
            <a:noFill/>
            <a:ln w="3175">
              <a:solidFill>
                <a:srgbClr val="FFFFFF">
                  <a:alpha val="56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Rounded Rectangle 16"/>
            <p:cNvSpPr/>
            <p:nvPr/>
          </p:nvSpPr>
          <p:spPr>
            <a:xfrm>
              <a:off x="3602534" y="6480866"/>
              <a:ext cx="549291" cy="367499"/>
            </a:xfrm>
            <a:prstGeom prst="roundRect">
              <a:avLst>
                <a:gd name="adj" fmla="val 6250"/>
              </a:avLst>
            </a:prstGeom>
            <a:noFill/>
            <a:ln w="3175">
              <a:solidFill>
                <a:srgbClr val="FFFFFF">
                  <a:alpha val="56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Rounded Rectangle 17"/>
            <p:cNvSpPr/>
            <p:nvPr/>
          </p:nvSpPr>
          <p:spPr>
            <a:xfrm>
              <a:off x="3603585" y="6484573"/>
              <a:ext cx="508594" cy="365760"/>
            </a:xfrm>
            <a:prstGeom prst="roundRect">
              <a:avLst>
                <a:gd name="adj" fmla="val 6250"/>
              </a:avLst>
            </a:prstGeom>
            <a:gradFill flip="none" rotWithShape="1">
              <a:gsLst>
                <a:gs pos="26000">
                  <a:srgbClr val="FFFFFF">
                    <a:alpha val="33000"/>
                  </a:srgbClr>
                </a:gs>
                <a:gs pos="52000">
                  <a:srgbClr val="FFFFFF">
                    <a:lumMod val="95000"/>
                    <a:alpha val="0"/>
                  </a:srgbClr>
                </a:gs>
              </a:gsLst>
              <a:lin ang="3900000" scaled="0"/>
              <a:tileRect/>
            </a:gradFill>
            <a:ln w="3175">
              <a:solidFill>
                <a:srgbClr val="FFFFFF">
                  <a:alpha val="56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Group 18"/>
            <p:cNvGrpSpPr>
              <a:grpSpLocks/>
            </p:cNvGrpSpPr>
            <p:nvPr/>
          </p:nvGrpSpPr>
          <p:grpSpPr bwMode="auto">
            <a:xfrm>
              <a:off x="3692948" y="6536430"/>
              <a:ext cx="322685" cy="271780"/>
              <a:chOff x="1109662" y="6184106"/>
              <a:chExt cx="302419" cy="228601"/>
            </a:xfrm>
          </p:grpSpPr>
          <p:sp>
            <p:nvSpPr>
              <p:cNvPr id="57" name="Rectangle 27"/>
              <p:cNvSpPr/>
              <p:nvPr/>
            </p:nvSpPr>
            <p:spPr>
              <a:xfrm>
                <a:off x="1109812" y="6184070"/>
                <a:ext cx="301208" cy="229056"/>
              </a:xfrm>
              <a:prstGeom prst="rect">
                <a:avLst/>
              </a:prstGeom>
              <a:gradFill flip="none" rotWithShape="1">
                <a:gsLst>
                  <a:gs pos="0">
                    <a:srgbClr val="FFFFFF">
                      <a:lumMod val="85000"/>
                    </a:srgbClr>
                  </a:gs>
                  <a:gs pos="63000">
                    <a:srgbClr val="FFFFFF">
                      <a:lumMod val="6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28"/>
              <p:cNvSpPr/>
              <p:nvPr/>
            </p:nvSpPr>
            <p:spPr>
              <a:xfrm>
                <a:off x="1145410" y="6255232"/>
                <a:ext cx="221798" cy="124535"/>
              </a:xfrm>
              <a:prstGeom prst="rect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Rectangle 19"/>
            <p:cNvSpPr/>
            <p:nvPr/>
          </p:nvSpPr>
          <p:spPr>
            <a:xfrm>
              <a:off x="9017402" y="6483090"/>
              <a:ext cx="124793" cy="361482"/>
            </a:xfrm>
            <a:prstGeom prst="rect">
              <a:avLst/>
            </a:prstGeom>
            <a:gradFill>
              <a:gsLst>
                <a:gs pos="0">
                  <a:srgbClr val="FFFFFF">
                    <a:alpha val="84000"/>
                  </a:srgbClr>
                </a:gs>
                <a:gs pos="32000">
                  <a:srgbClr val="FFFFFF">
                    <a:alpha val="0"/>
                  </a:srgbClr>
                </a:gs>
                <a:gs pos="100000">
                  <a:srgbClr val="FFFFFF">
                    <a:alpha val="40000"/>
                  </a:srgbClr>
                </a:gs>
              </a:gsLst>
              <a:lin ang="3000000" scaled="0"/>
            </a:gradFill>
            <a:ln w="3175">
              <a:solidFill>
                <a:srgbClr val="FFFFFF">
                  <a:alpha val="52000"/>
                </a:srgbClr>
              </a:solidFill>
            </a:ln>
            <a:effectLst/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Rectangle 20"/>
            <p:cNvSpPr>
              <a:spLocks noChangeArrowheads="1"/>
            </p:cNvSpPr>
            <p:nvPr/>
          </p:nvSpPr>
          <p:spPr bwMode="auto">
            <a:xfrm>
              <a:off x="8114848" y="6492545"/>
              <a:ext cx="911268" cy="42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7531" tIns="48766" rIns="97531" bIns="48766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hangingPunct="1"/>
              <a:r>
                <a:rPr lang="en-US" altLang="pl-PL" sz="500" dirty="0" err="1">
                  <a:latin typeface="Segoe UI" pitchFamily="34" charset="0"/>
                  <a:cs typeface="Segoe UI" pitchFamily="34" charset="0"/>
                </a:rPr>
                <a:t>3:00PM</a:t>
              </a:r>
              <a:endParaRPr lang="en-US" altLang="pl-PL" sz="500" dirty="0">
                <a:latin typeface="Segoe UI" pitchFamily="34" charset="0"/>
                <a:cs typeface="Segoe UI" pitchFamily="34" charset="0"/>
              </a:endParaRPr>
            </a:p>
            <a:p>
              <a:pPr algn="just" eaLnBrk="1" hangingPunct="1"/>
              <a:r>
                <a:rPr lang="en-US" altLang="pl-PL" sz="500" dirty="0">
                  <a:latin typeface="Segoe UI" pitchFamily="34" charset="0"/>
                  <a:cs typeface="Segoe UI" pitchFamily="34" charset="0"/>
                </a:rPr>
                <a:t>3/14/2011</a:t>
              </a:r>
            </a:p>
          </p:txBody>
        </p:sp>
        <p:sp>
          <p:nvSpPr>
            <p:cNvPr id="51" name="Oval 21"/>
            <p:cNvSpPr/>
            <p:nvPr/>
          </p:nvSpPr>
          <p:spPr>
            <a:xfrm>
              <a:off x="49671" y="6494085"/>
              <a:ext cx="356455" cy="341062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lumMod val="95000"/>
                  </a:srgbClr>
                </a:gs>
                <a:gs pos="49000">
                  <a:srgbClr val="FFFFFF">
                    <a:lumMod val="75000"/>
                    <a:alpha val="0"/>
                  </a:srgbClr>
                </a:gs>
                <a:gs pos="100000">
                  <a:srgbClr val="FFFFFF">
                    <a:lumMod val="95000"/>
                    <a:alpha val="88000"/>
                  </a:srgbClr>
                </a:gs>
              </a:gsLst>
              <a:lin ang="5400000" scaled="0"/>
              <a:tileRect/>
            </a:gradFill>
            <a:ln w="3175">
              <a:solidFill>
                <a:srgbClr val="FFFFFF">
                  <a:alpha val="46000"/>
                </a:srgb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31" tIns="48766" rIns="97531" bIns="48766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52" name="Group 22"/>
            <p:cNvGrpSpPr>
              <a:grpSpLocks/>
            </p:cNvGrpSpPr>
            <p:nvPr/>
          </p:nvGrpSpPr>
          <p:grpSpPr bwMode="auto">
            <a:xfrm>
              <a:off x="126959" y="6567743"/>
              <a:ext cx="208519" cy="222370"/>
              <a:chOff x="4463988" y="6163995"/>
              <a:chExt cx="208519" cy="222370"/>
            </a:xfrm>
          </p:grpSpPr>
          <p:sp>
            <p:nvSpPr>
              <p:cNvPr id="53" name="Flowchart: Stored Data 23"/>
              <p:cNvSpPr/>
              <p:nvPr/>
            </p:nvSpPr>
            <p:spPr>
              <a:xfrm rot="6015054">
                <a:off x="4478033" y="6166531"/>
                <a:ext cx="97825" cy="93496"/>
              </a:xfrm>
              <a:prstGeom prst="flowChartOnlineStorag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u="sng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Flowchart: Stored Data 24"/>
              <p:cNvSpPr/>
              <p:nvPr/>
            </p:nvSpPr>
            <p:spPr>
              <a:xfrm rot="6015054">
                <a:off x="4460502" y="6261711"/>
                <a:ext cx="97825" cy="93496"/>
              </a:xfrm>
              <a:prstGeom prst="flowChartOnlineStorag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u="sng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Flowchart: Stored Data 25"/>
              <p:cNvSpPr/>
              <p:nvPr/>
            </p:nvSpPr>
            <p:spPr>
              <a:xfrm rot="16763420">
                <a:off x="4580156" y="6198395"/>
                <a:ext cx="95180" cy="90576"/>
              </a:xfrm>
              <a:prstGeom prst="flowChartOnlineStorag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u="sng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Flowchart: Stored Data 26"/>
              <p:cNvSpPr/>
              <p:nvPr/>
            </p:nvSpPr>
            <p:spPr>
              <a:xfrm rot="16763420">
                <a:off x="4561303" y="6292254"/>
                <a:ext cx="97823" cy="90576"/>
              </a:xfrm>
              <a:prstGeom prst="flowChartOnlineStorag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u="sng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5" name="RibbonApplication"/>
          <p:cNvGrpSpPr>
            <a:grpSpLocks/>
          </p:cNvGrpSpPr>
          <p:nvPr/>
        </p:nvGrpSpPr>
        <p:grpSpPr bwMode="auto">
          <a:xfrm>
            <a:off x="1274759" y="2636912"/>
            <a:ext cx="5601497" cy="3470248"/>
            <a:chOff x="0" y="597"/>
            <a:chExt cx="9144000" cy="6857403"/>
          </a:xfrm>
        </p:grpSpPr>
        <p:grpSp>
          <p:nvGrpSpPr>
            <p:cNvPr id="66" name="Group 2"/>
            <p:cNvGrpSpPr>
              <a:grpSpLocks/>
            </p:cNvGrpSpPr>
            <p:nvPr/>
          </p:nvGrpSpPr>
          <p:grpSpPr bwMode="auto">
            <a:xfrm>
              <a:off x="0" y="597"/>
              <a:ext cx="9144000" cy="6857403"/>
              <a:chOff x="0" y="597"/>
              <a:chExt cx="9144000" cy="6857403"/>
            </a:xfrm>
          </p:grpSpPr>
          <p:grpSp>
            <p:nvGrpSpPr>
              <p:cNvPr id="74" name="Group 10"/>
              <p:cNvGrpSpPr>
                <a:grpSpLocks/>
              </p:cNvGrpSpPr>
              <p:nvPr/>
            </p:nvGrpSpPr>
            <p:grpSpPr bwMode="auto">
              <a:xfrm>
                <a:off x="0" y="597"/>
                <a:ext cx="9144000" cy="6857403"/>
                <a:chOff x="0" y="597"/>
                <a:chExt cx="9144000" cy="6857403"/>
              </a:xfrm>
            </p:grpSpPr>
            <p:sp>
              <p:nvSpPr>
                <p:cNvPr id="82" name="Rectangle 18"/>
                <p:cNvSpPr/>
                <p:nvPr/>
              </p:nvSpPr>
              <p:spPr>
                <a:xfrm>
                  <a:off x="0" y="597"/>
                  <a:ext cx="9144000" cy="6857403"/>
                </a:xfrm>
                <a:prstGeom prst="rect">
                  <a:avLst/>
                </a:prstGeom>
                <a:solidFill>
                  <a:srgbClr val="FFFFFF">
                    <a:lumMod val="65000"/>
                  </a:srgbClr>
                </a:solidFill>
                <a:ln w="3175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kern="0">
                    <a:latin typeface="Segoe UI"/>
                    <a:cs typeface="+mn-cs"/>
                  </a:endParaRPr>
                </a:p>
              </p:txBody>
            </p:sp>
            <p:sp>
              <p:nvSpPr>
                <p:cNvPr id="83" name="Rectangle 19"/>
                <p:cNvSpPr/>
                <p:nvPr/>
              </p:nvSpPr>
              <p:spPr>
                <a:xfrm>
                  <a:off x="75981" y="311512"/>
                  <a:ext cx="8992038" cy="6434213"/>
                </a:xfrm>
                <a:prstGeom prst="rect">
                  <a:avLst/>
                </a:prstGeom>
                <a:solidFill>
                  <a:sysClr val="window" lastClr="FFFFFF"/>
                </a:solidFill>
                <a:ln w="3175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kern="0">
                    <a:latin typeface="Segoe UI"/>
                    <a:cs typeface="+mn-cs"/>
                  </a:endParaRPr>
                </a:p>
              </p:txBody>
            </p:sp>
          </p:grpSp>
          <p:grpSp>
            <p:nvGrpSpPr>
              <p:cNvPr id="75" name="Minimize - Maximize - Close"/>
              <p:cNvGrpSpPr>
                <a:grpSpLocks/>
              </p:cNvGrpSpPr>
              <p:nvPr/>
            </p:nvGrpSpPr>
            <p:grpSpPr bwMode="auto">
              <a:xfrm>
                <a:off x="8632311" y="92599"/>
                <a:ext cx="384527" cy="78032"/>
                <a:chOff x="9347642" y="131588"/>
                <a:chExt cx="384527" cy="78032"/>
              </a:xfrm>
            </p:grpSpPr>
            <p:cxnSp>
              <p:nvCxnSpPr>
                <p:cNvPr id="77" name="Line"/>
                <p:cNvCxnSpPr/>
                <p:nvPr/>
              </p:nvCxnSpPr>
              <p:spPr>
                <a:xfrm>
                  <a:off x="9660612" y="130271"/>
                  <a:ext cx="70136" cy="7773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rgbClr val="4F81BD"/>
                </a:lnRef>
                <a:fillRef idx="0">
                  <a:srgbClr val="4F81BD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</p:cxnSp>
            <p:cxnSp>
              <p:nvCxnSpPr>
                <p:cNvPr id="78" name="Line"/>
                <p:cNvCxnSpPr/>
                <p:nvPr/>
              </p:nvCxnSpPr>
              <p:spPr>
                <a:xfrm flipH="1">
                  <a:off x="9660612" y="130271"/>
                  <a:ext cx="70136" cy="7773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rgbClr val="4F81BD"/>
                </a:lnRef>
                <a:fillRef idx="0">
                  <a:srgbClr val="4F81BD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</p:cxnSp>
            <p:sp>
              <p:nvSpPr>
                <p:cNvPr id="79" name="Line"/>
                <p:cNvSpPr/>
                <p:nvPr/>
              </p:nvSpPr>
              <p:spPr>
                <a:xfrm rot="10800000" flipV="1">
                  <a:off x="9499882" y="143225"/>
                  <a:ext cx="90594" cy="8637"/>
                </a:xfrm>
                <a:prstGeom prst="rect">
                  <a:avLst/>
                </a:prstGeom>
                <a:solidFill>
                  <a:srgbClr val="919191"/>
                </a:solidFill>
                <a:ln w="3175">
                  <a:solidFill>
                    <a:srgbClr val="FFFFFF"/>
                  </a:solidFill>
                </a:ln>
              </p:spPr>
              <p:style>
                <a:lnRef idx="2">
                  <a:srgbClr val="4F81BD">
                    <a:shade val="50000"/>
                  </a:srgbClr>
                </a:lnRef>
                <a:fillRef idx="1001">
                  <a:srgbClr val="000000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Line"/>
                <p:cNvSpPr/>
                <p:nvPr/>
              </p:nvSpPr>
              <p:spPr>
                <a:xfrm rot="10800000" flipV="1">
                  <a:off x="9496960" y="134588"/>
                  <a:ext cx="93515" cy="73413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rgbClr val="4F81BD">
                    <a:shade val="50000"/>
                  </a:srgbClr>
                </a:lnRef>
                <a:fillRef idx="1001">
                  <a:srgbClr val="000000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Line"/>
                <p:cNvSpPr/>
                <p:nvPr/>
              </p:nvSpPr>
              <p:spPr>
                <a:xfrm rot="10800000" flipV="1">
                  <a:off x="9347920" y="199365"/>
                  <a:ext cx="90594" cy="8637"/>
                </a:xfrm>
                <a:prstGeom prst="rect">
                  <a:avLst/>
                </a:prstGeom>
                <a:solidFill>
                  <a:srgbClr val="919191"/>
                </a:solidFill>
                <a:ln w="3175">
                  <a:solidFill>
                    <a:srgbClr val="FFFFFF"/>
                  </a:solidFill>
                </a:ln>
              </p:spPr>
              <p:style>
                <a:lnRef idx="2">
                  <a:srgbClr val="4F81BD">
                    <a:shade val="50000"/>
                  </a:srgbClr>
                </a:lnRef>
                <a:fillRef idx="1001">
                  <a:srgbClr val="000000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6" name="Oval 12"/>
              <p:cNvSpPr/>
              <p:nvPr/>
            </p:nvSpPr>
            <p:spPr>
              <a:xfrm>
                <a:off x="84749" y="78326"/>
                <a:ext cx="143194" cy="151141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lIns="97531" tIns="48766" rIns="97531" bIns="48766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67" name="Group 3"/>
            <p:cNvGrpSpPr>
              <a:grpSpLocks/>
            </p:cNvGrpSpPr>
            <p:nvPr/>
          </p:nvGrpSpPr>
          <p:grpSpPr bwMode="auto">
            <a:xfrm>
              <a:off x="73271" y="309484"/>
              <a:ext cx="8991600" cy="670230"/>
              <a:chOff x="75085" y="381000"/>
              <a:chExt cx="8991600" cy="670230"/>
            </a:xfrm>
          </p:grpSpPr>
          <p:sp>
            <p:nvSpPr>
              <p:cNvPr id="68" name="Container"/>
              <p:cNvSpPr/>
              <p:nvPr/>
            </p:nvSpPr>
            <p:spPr>
              <a:xfrm>
                <a:off x="74873" y="603262"/>
                <a:ext cx="8992036" cy="449099"/>
              </a:xfrm>
              <a:prstGeom prst="rect">
                <a:avLst/>
              </a:prstGeom>
              <a:gradFill>
                <a:gsLst>
                  <a:gs pos="0">
                    <a:srgbClr val="FFFFFF">
                      <a:lumMod val="95000"/>
                    </a:srgbClr>
                  </a:gs>
                  <a:gs pos="95000">
                    <a:sysClr val="window" lastClr="FFFFFF">
                      <a:shade val="100000"/>
                      <a:satMod val="115000"/>
                    </a:sysClr>
                  </a:gs>
                </a:gsLst>
                <a:lin ang="16200000" scaled="1"/>
              </a:gradFill>
              <a:ln w="3175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lIns="4572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latin typeface="Segoe UI"/>
                  <a:cs typeface="+mn-cs"/>
                </a:endParaRPr>
              </a:p>
            </p:txBody>
          </p:sp>
          <p:sp>
            <p:nvSpPr>
              <p:cNvPr id="69" name="Active"/>
              <p:cNvSpPr txBox="1">
                <a:spLocks noChangeArrowheads="1"/>
              </p:cNvSpPr>
              <p:nvPr/>
            </p:nvSpPr>
            <p:spPr bwMode="auto">
              <a:xfrm>
                <a:off x="80210" y="381000"/>
                <a:ext cx="712054" cy="219456"/>
              </a:xfrm>
              <a:prstGeom prst="rect">
                <a:avLst/>
              </a:prstGeom>
              <a:solidFill>
                <a:srgbClr val="D9D9D9"/>
              </a:solidFill>
              <a:ln w="3175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lIns="45720" tIns="18288" r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pl-PL" sz="500">
                    <a:latin typeface="Segoe UI" pitchFamily="34" charset="0"/>
                    <a:cs typeface="Segoe UI" pitchFamily="34" charset="0"/>
                  </a:rPr>
                  <a:t>File</a:t>
                </a:r>
              </a:p>
            </p:txBody>
          </p:sp>
          <p:sp>
            <p:nvSpPr>
              <p:cNvPr id="70" name="Active"/>
              <p:cNvSpPr txBox="1">
                <a:spLocks noChangeArrowheads="1"/>
              </p:cNvSpPr>
              <p:nvPr/>
            </p:nvSpPr>
            <p:spPr bwMode="auto">
              <a:xfrm>
                <a:off x="1788496" y="381000"/>
                <a:ext cx="7278189" cy="219456"/>
              </a:xfrm>
              <a:prstGeom prst="rect">
                <a:avLst/>
              </a:prstGeom>
              <a:solidFill>
                <a:srgbClr val="F2F2F2"/>
              </a:solidFill>
              <a:ln w="3175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lIns="182880" tIns="18288" r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pl-PL" sz="500">
                    <a:latin typeface="Segoe UI" pitchFamily="34" charset="0"/>
                    <a:cs typeface="Segoe UI" pitchFamily="34" charset="0"/>
                  </a:rPr>
                  <a:t>Insert      View      Format</a:t>
                </a:r>
              </a:p>
            </p:txBody>
          </p:sp>
          <p:grpSp>
            <p:nvGrpSpPr>
              <p:cNvPr id="71" name="Group 7"/>
              <p:cNvGrpSpPr>
                <a:grpSpLocks/>
              </p:cNvGrpSpPr>
              <p:nvPr/>
            </p:nvGrpSpPr>
            <p:grpSpPr bwMode="auto">
              <a:xfrm>
                <a:off x="839391" y="381000"/>
                <a:ext cx="949106" cy="219456"/>
                <a:chOff x="840506" y="2907875"/>
                <a:chExt cx="949106" cy="219456"/>
              </a:xfrm>
            </p:grpSpPr>
            <p:sp>
              <p:nvSpPr>
                <p:cNvPr id="72" name="Active"/>
                <p:cNvSpPr txBox="1">
                  <a:spLocks noChangeArrowheads="1"/>
                </p:cNvSpPr>
                <p:nvPr/>
              </p:nvSpPr>
              <p:spPr bwMode="auto">
                <a:xfrm>
                  <a:off x="840506" y="2907875"/>
                  <a:ext cx="949106" cy="21945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lIns="45720" tIns="18288" rIns="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pl-PL" sz="500">
                      <a:latin typeface="Segoe UI" pitchFamily="34" charset="0"/>
                      <a:cs typeface="Segoe UI" pitchFamily="34" charset="0"/>
                    </a:rPr>
                    <a:t>Home</a:t>
                  </a:r>
                </a:p>
              </p:txBody>
            </p:sp>
            <p:sp>
              <p:nvSpPr>
                <p:cNvPr id="73" name="TabLine"/>
                <p:cNvSpPr/>
                <p:nvPr/>
              </p:nvSpPr>
              <p:spPr>
                <a:xfrm>
                  <a:off x="850408" y="3138775"/>
                  <a:ext cx="929304" cy="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lIns="4572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kern="0" dirty="0">
                    <a:latin typeface="Segoe UI"/>
                    <a:cs typeface="+mn-cs"/>
                  </a:endParaRPr>
                </a:p>
              </p:txBody>
            </p:sp>
          </p:grpSp>
        </p:grpSp>
      </p:grpSp>
      <p:grpSp>
        <p:nvGrpSpPr>
          <p:cNvPr id="85" name="ScrollbarVertical"/>
          <p:cNvGrpSpPr>
            <a:grpSpLocks/>
          </p:cNvGrpSpPr>
          <p:nvPr/>
        </p:nvGrpSpPr>
        <p:grpSpPr bwMode="auto">
          <a:xfrm flipH="1">
            <a:off x="6685249" y="2633531"/>
            <a:ext cx="144462" cy="3479060"/>
            <a:chOff x="4625116" y="1543109"/>
            <a:chExt cx="19542" cy="3562288"/>
          </a:xfrm>
        </p:grpSpPr>
        <p:sp>
          <p:nvSpPr>
            <p:cNvPr id="86" name="Background"/>
            <p:cNvSpPr>
              <a:spLocks/>
            </p:cNvSpPr>
            <p:nvPr/>
          </p:nvSpPr>
          <p:spPr>
            <a:xfrm>
              <a:off x="4625116" y="1543109"/>
              <a:ext cx="19542" cy="3562288"/>
            </a:xfrm>
            <a:prstGeom prst="rect">
              <a:avLst/>
            </a:prstGeom>
            <a:solidFill>
              <a:srgbClr val="FFFFFF">
                <a:lumMod val="95000"/>
              </a:srgbClr>
            </a:solidFill>
            <a:ln w="3175">
              <a:solidFill>
                <a:srgbClr val="FFFFFF">
                  <a:lumMod val="50000"/>
                </a:srgbClr>
              </a:solidFill>
            </a:ln>
          </p:spPr>
          <p:style>
            <a:lnRef idx="2">
              <a:srgbClr val="4F81BD">
                <a:shade val="50000"/>
              </a:srgbClr>
            </a:lnRef>
            <a:fillRef idx="1001">
              <a:srgbClr val="000000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48" tIns="48774" rIns="97548" bIns="48774" anchor="ctr"/>
            <a:lstStyle/>
            <a:p>
              <a:pPr algn="ctr" defTabSz="91391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7" name="Slider"/>
            <p:cNvSpPr>
              <a:spLocks/>
            </p:cNvSpPr>
            <p:nvPr/>
          </p:nvSpPr>
          <p:spPr>
            <a:xfrm>
              <a:off x="4625116" y="1841095"/>
              <a:ext cx="19542" cy="346748"/>
            </a:xfrm>
            <a:prstGeom prst="rect">
              <a:avLst/>
            </a:prstGeom>
            <a:solidFill>
              <a:srgbClr val="FFFFFF">
                <a:lumMod val="85000"/>
              </a:srgbClr>
            </a:solidFill>
            <a:ln w="3175">
              <a:solidFill>
                <a:srgbClr val="FFFFFF">
                  <a:lumMod val="50000"/>
                </a:srgbClr>
              </a:solidFill>
            </a:ln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48" tIns="48774" rIns="97548" bIns="4877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8" name="UpArrow"/>
            <p:cNvSpPr>
              <a:spLocks/>
            </p:cNvSpPr>
            <p:nvPr/>
          </p:nvSpPr>
          <p:spPr>
            <a:xfrm>
              <a:off x="4630699" y="1581035"/>
              <a:ext cx="8375" cy="81269"/>
            </a:xfrm>
            <a:prstGeom prst="triangle">
              <a:avLst/>
            </a:prstGeom>
            <a:solidFill>
              <a:srgbClr val="FFFFFF">
                <a:lumMod val="50000"/>
                <a:alpha val="99000"/>
              </a:srgbClr>
            </a:solidFill>
            <a:ln>
              <a:noFill/>
            </a:ln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48" tIns="48774" rIns="97548" bIns="4877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9" name="DownArrow"/>
            <p:cNvSpPr>
              <a:spLocks/>
            </p:cNvSpPr>
            <p:nvPr/>
          </p:nvSpPr>
          <p:spPr>
            <a:xfrm rot="10800000">
              <a:off x="4630699" y="4991620"/>
              <a:ext cx="8590" cy="81269"/>
            </a:xfrm>
            <a:prstGeom prst="triangle">
              <a:avLst/>
            </a:prstGeom>
            <a:solidFill>
              <a:srgbClr val="FFFFFF">
                <a:lumMod val="50000"/>
                <a:alpha val="99000"/>
              </a:srgbClr>
            </a:solidFill>
            <a:ln>
              <a:noFill/>
            </a:ln>
          </p:spPr>
          <p:style>
            <a:lnRef idx="2">
              <a:srgbClr val="4F81BD">
                <a:shade val="50000"/>
              </a:srgbClr>
            </a:lnRef>
            <a:fillRef idx="1">
              <a:srgbClr val="4F81BD"/>
            </a:fillRef>
            <a:effectRef idx="0">
              <a:srgbClr val="4F81BD"/>
            </a:effectRef>
            <a:fontRef idx="minor">
              <a:srgbClr val="000000"/>
            </a:fontRef>
          </p:style>
          <p:txBody>
            <a:bodyPr lIns="97548" tIns="48774" rIns="97548" bIns="48774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01" name="Prostokąt 100"/>
          <p:cNvSpPr>
            <a:spLocks noChangeArrowheads="1"/>
          </p:cNvSpPr>
          <p:nvPr/>
        </p:nvSpPr>
        <p:spPr bwMode="auto">
          <a:xfrm>
            <a:off x="1455218" y="3581429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l-PL" altLang="pl-PL" sz="800">
                <a:latin typeface="Trebuchet MS" pitchFamily="34" charset="0"/>
              </a:rPr>
              <a:t>Źródła </a:t>
            </a:r>
          </a:p>
        </p:txBody>
      </p:sp>
      <p:pic>
        <p:nvPicPr>
          <p:cNvPr id="113" name="Picture 1"/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18" y="3284567"/>
            <a:ext cx="719138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Prostokąt 113"/>
          <p:cNvSpPr/>
          <p:nvPr/>
        </p:nvSpPr>
        <p:spPr>
          <a:xfrm>
            <a:off x="1311574" y="2617971"/>
            <a:ext cx="5503048" cy="34753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>
              <a:solidFill>
                <a:schemeClr val="tx1"/>
              </a:solidFill>
            </a:endParaRPr>
          </a:p>
        </p:txBody>
      </p:sp>
      <p:grpSp>
        <p:nvGrpSpPr>
          <p:cNvPr id="126" name="RibbonApplication"/>
          <p:cNvGrpSpPr>
            <a:grpSpLocks/>
          </p:cNvGrpSpPr>
          <p:nvPr/>
        </p:nvGrpSpPr>
        <p:grpSpPr bwMode="auto">
          <a:xfrm>
            <a:off x="1279730" y="2622385"/>
            <a:ext cx="5559592" cy="3402925"/>
            <a:chOff x="0" y="-51222"/>
            <a:chExt cx="9144000" cy="6909222"/>
          </a:xfrm>
        </p:grpSpPr>
        <p:grpSp>
          <p:nvGrpSpPr>
            <p:cNvPr id="127" name="Group 2"/>
            <p:cNvGrpSpPr>
              <a:grpSpLocks/>
            </p:cNvGrpSpPr>
            <p:nvPr/>
          </p:nvGrpSpPr>
          <p:grpSpPr bwMode="auto">
            <a:xfrm>
              <a:off x="0" y="-51222"/>
              <a:ext cx="9144000" cy="6909222"/>
              <a:chOff x="0" y="-51222"/>
              <a:chExt cx="9144000" cy="6909222"/>
            </a:xfrm>
          </p:grpSpPr>
          <p:grpSp>
            <p:nvGrpSpPr>
              <p:cNvPr id="135" name="Group 10"/>
              <p:cNvGrpSpPr>
                <a:grpSpLocks/>
              </p:cNvGrpSpPr>
              <p:nvPr/>
            </p:nvGrpSpPr>
            <p:grpSpPr bwMode="auto">
              <a:xfrm>
                <a:off x="0" y="-51222"/>
                <a:ext cx="9144000" cy="6909222"/>
                <a:chOff x="0" y="-51222"/>
                <a:chExt cx="9144000" cy="6909222"/>
              </a:xfrm>
            </p:grpSpPr>
            <p:sp>
              <p:nvSpPr>
                <p:cNvPr id="143" name="Rectangle 18"/>
                <p:cNvSpPr/>
                <p:nvPr/>
              </p:nvSpPr>
              <p:spPr>
                <a:xfrm>
                  <a:off x="0" y="662"/>
                  <a:ext cx="9144000" cy="6857338"/>
                </a:xfrm>
                <a:prstGeom prst="rect">
                  <a:avLst/>
                </a:prstGeom>
                <a:solidFill>
                  <a:srgbClr val="FFFFFF">
                    <a:lumMod val="65000"/>
                  </a:srgbClr>
                </a:solidFill>
                <a:ln w="3175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kern="0">
                    <a:latin typeface="Segoe UI"/>
                    <a:cs typeface="+mn-cs"/>
                  </a:endParaRPr>
                </a:p>
              </p:txBody>
            </p:sp>
            <p:sp>
              <p:nvSpPr>
                <p:cNvPr id="144" name="Rectangle 19"/>
                <p:cNvSpPr/>
                <p:nvPr/>
              </p:nvSpPr>
              <p:spPr>
                <a:xfrm>
                  <a:off x="75981" y="307641"/>
                  <a:ext cx="8992038" cy="6437944"/>
                </a:xfrm>
                <a:prstGeom prst="rect">
                  <a:avLst/>
                </a:prstGeom>
                <a:solidFill>
                  <a:sysClr val="window" lastClr="FFFFFF"/>
                </a:solidFill>
                <a:ln w="3175" cap="flat" cmpd="sng" algn="ctr">
                  <a:solidFill>
                    <a:srgbClr val="000000">
                      <a:lumMod val="50000"/>
                      <a:lumOff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kern="0">
                    <a:latin typeface="Segoe UI"/>
                    <a:cs typeface="+mn-cs"/>
                  </a:endParaRPr>
                </a:p>
              </p:txBody>
            </p:sp>
            <p:sp>
              <p:nvSpPr>
                <p:cNvPr id="145" name="WindowTitle"/>
                <p:cNvSpPr txBox="1">
                  <a:spLocks noChangeArrowheads="1"/>
                </p:cNvSpPr>
                <p:nvPr/>
              </p:nvSpPr>
              <p:spPr bwMode="auto">
                <a:xfrm>
                  <a:off x="272874" y="-51222"/>
                  <a:ext cx="731632" cy="4187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pl-PL" altLang="pl-PL" sz="1000" b="1" u="sng">
                      <a:latin typeface="Segoe UI" pitchFamily="34" charset="0"/>
                      <a:cs typeface="Segoe UI" pitchFamily="34" charset="0"/>
                    </a:rPr>
                    <a:t>Źródła</a:t>
                  </a:r>
                  <a:endParaRPr lang="en-US" altLang="pl-PL" sz="1000" b="1" u="sng">
                    <a:latin typeface="Segoe UI" pitchFamily="34" charset="0"/>
                    <a:cs typeface="Segoe UI" pitchFamily="34" charset="0"/>
                  </a:endParaRPr>
                </a:p>
              </p:txBody>
            </p:sp>
          </p:grpSp>
          <p:grpSp>
            <p:nvGrpSpPr>
              <p:cNvPr id="136" name="Minimize - Maximize - Close"/>
              <p:cNvGrpSpPr>
                <a:grpSpLocks/>
              </p:cNvGrpSpPr>
              <p:nvPr/>
            </p:nvGrpSpPr>
            <p:grpSpPr bwMode="auto">
              <a:xfrm>
                <a:off x="8632311" y="92599"/>
                <a:ext cx="384527" cy="78032"/>
                <a:chOff x="9347642" y="131588"/>
                <a:chExt cx="384527" cy="78032"/>
              </a:xfrm>
            </p:grpSpPr>
            <p:cxnSp>
              <p:nvCxnSpPr>
                <p:cNvPr id="138" name="Line"/>
                <p:cNvCxnSpPr/>
                <p:nvPr/>
              </p:nvCxnSpPr>
              <p:spPr>
                <a:xfrm>
                  <a:off x="9660612" y="130447"/>
                  <a:ext cx="70136" cy="77825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rgbClr val="4F81BD"/>
                </a:lnRef>
                <a:fillRef idx="0">
                  <a:srgbClr val="4F81BD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</p:cxnSp>
            <p:cxnSp>
              <p:nvCxnSpPr>
                <p:cNvPr id="139" name="Line"/>
                <p:cNvCxnSpPr/>
                <p:nvPr/>
              </p:nvCxnSpPr>
              <p:spPr>
                <a:xfrm flipH="1">
                  <a:off x="9660612" y="130447"/>
                  <a:ext cx="70136" cy="77825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rgbClr val="4F81BD"/>
                </a:lnRef>
                <a:fillRef idx="0">
                  <a:srgbClr val="4F81BD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</p:cxnSp>
            <p:sp>
              <p:nvSpPr>
                <p:cNvPr id="140" name="Line"/>
                <p:cNvSpPr/>
                <p:nvPr/>
              </p:nvSpPr>
              <p:spPr>
                <a:xfrm rot="10800000" flipV="1">
                  <a:off x="9499882" y="143419"/>
                  <a:ext cx="90594" cy="8647"/>
                </a:xfrm>
                <a:prstGeom prst="rect">
                  <a:avLst/>
                </a:prstGeom>
                <a:solidFill>
                  <a:srgbClr val="919191"/>
                </a:solidFill>
                <a:ln w="3175">
                  <a:solidFill>
                    <a:srgbClr val="FFFFFF"/>
                  </a:solidFill>
                </a:ln>
              </p:spPr>
              <p:style>
                <a:lnRef idx="2">
                  <a:srgbClr val="4F81BD">
                    <a:shade val="50000"/>
                  </a:srgbClr>
                </a:lnRef>
                <a:fillRef idx="1001">
                  <a:srgbClr val="000000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1" name="Line"/>
                <p:cNvSpPr/>
                <p:nvPr/>
              </p:nvSpPr>
              <p:spPr>
                <a:xfrm rot="10800000" flipV="1">
                  <a:off x="9496960" y="134772"/>
                  <a:ext cx="93515" cy="73500"/>
                </a:xfrm>
                <a:prstGeom prst="rect">
                  <a:avLst/>
                </a:pr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rgbClr val="4F81BD">
                    <a:shade val="50000"/>
                  </a:srgbClr>
                </a:lnRef>
                <a:fillRef idx="1001">
                  <a:srgbClr val="000000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2" name="Line"/>
                <p:cNvSpPr/>
                <p:nvPr/>
              </p:nvSpPr>
              <p:spPr>
                <a:xfrm rot="10800000" flipV="1">
                  <a:off x="9347920" y="199625"/>
                  <a:ext cx="90594" cy="8647"/>
                </a:xfrm>
                <a:prstGeom prst="rect">
                  <a:avLst/>
                </a:prstGeom>
                <a:solidFill>
                  <a:srgbClr val="919191"/>
                </a:solidFill>
                <a:ln w="3175">
                  <a:solidFill>
                    <a:srgbClr val="FFFFFF"/>
                  </a:solidFill>
                </a:ln>
              </p:spPr>
              <p:style>
                <a:lnRef idx="2">
                  <a:srgbClr val="4F81BD">
                    <a:shade val="50000"/>
                  </a:srgbClr>
                </a:lnRef>
                <a:fillRef idx="1001">
                  <a:srgbClr val="000000"/>
                </a:fillRef>
                <a:effectRef idx="0">
                  <a:srgbClr val="4F81BD"/>
                </a:effectRef>
                <a:fontRef idx="minor">
                  <a:srgbClr val="000000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37" name="Oval 12"/>
              <p:cNvSpPr/>
              <p:nvPr/>
            </p:nvSpPr>
            <p:spPr>
              <a:xfrm>
                <a:off x="84749" y="78488"/>
                <a:ext cx="143194" cy="151327"/>
              </a:xfrm>
              <a:prstGeom prst="ellipse">
                <a:avLst/>
              </a:prstGeom>
              <a:gradFill flip="none" rotWithShape="1">
                <a:gsLst>
                  <a:gs pos="91000">
                    <a:srgbClr val="FFFFFF">
                      <a:lumMod val="85000"/>
                    </a:srgbClr>
                  </a:gs>
                  <a:gs pos="36000">
                    <a:srgbClr val="FFFFFF">
                      <a:lumMod val="95000"/>
                    </a:srgbClr>
                  </a:gs>
                  <a:gs pos="100000">
                    <a:srgbClr val="FFFFFF">
                      <a:lumMod val="95000"/>
                    </a:srgbClr>
                  </a:gs>
                </a:gsLst>
                <a:lin ang="5400000" scaled="0"/>
                <a:tileRect/>
              </a:gradFill>
              <a:ln w="3175">
                <a:solidFill>
                  <a:srgbClr val="000000">
                    <a:lumMod val="50000"/>
                    <a:lumOff val="50000"/>
                  </a:srgbClr>
                </a:solidFill>
              </a:ln>
              <a:effectLst/>
            </p:spPr>
            <p:style>
              <a:lnRef idx="2">
                <a:srgbClr val="4F81BD">
                  <a:shade val="50000"/>
                </a:srgbClr>
              </a:lnRef>
              <a:fillRef idx="1">
                <a:srgbClr val="4F81BD"/>
              </a:fillRef>
              <a:effectRef idx="0">
                <a:srgbClr val="4F81BD"/>
              </a:effectRef>
              <a:fontRef idx="minor">
                <a:srgbClr val="000000"/>
              </a:fontRef>
            </p:style>
            <p:txBody>
              <a:bodyPr lIns="97531" tIns="48766" rIns="97531" bIns="48766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8" name="Group 3"/>
            <p:cNvGrpSpPr>
              <a:grpSpLocks/>
            </p:cNvGrpSpPr>
            <p:nvPr/>
          </p:nvGrpSpPr>
          <p:grpSpPr bwMode="auto">
            <a:xfrm>
              <a:off x="73271" y="309484"/>
              <a:ext cx="8991600" cy="670230"/>
              <a:chOff x="75085" y="381000"/>
              <a:chExt cx="8991600" cy="670230"/>
            </a:xfrm>
          </p:grpSpPr>
          <p:sp>
            <p:nvSpPr>
              <p:cNvPr id="129" name="Container"/>
              <p:cNvSpPr/>
              <p:nvPr/>
            </p:nvSpPr>
            <p:spPr>
              <a:xfrm>
                <a:off x="74873" y="595340"/>
                <a:ext cx="8992036" cy="453987"/>
              </a:xfrm>
              <a:prstGeom prst="rect">
                <a:avLst/>
              </a:prstGeom>
              <a:gradFill>
                <a:gsLst>
                  <a:gs pos="0">
                    <a:srgbClr val="FFFFFF">
                      <a:lumMod val="95000"/>
                    </a:srgbClr>
                  </a:gs>
                  <a:gs pos="95000">
                    <a:sysClr val="window" lastClr="FFFFFF">
                      <a:shade val="100000"/>
                      <a:satMod val="115000"/>
                    </a:sysClr>
                  </a:gs>
                </a:gsLst>
                <a:lin ang="16200000" scaled="1"/>
              </a:gradFill>
              <a:ln w="3175" cap="flat" cmpd="sng" algn="ctr">
                <a:solidFill>
                  <a:srgbClr val="FFFFFF">
                    <a:lumMod val="50000"/>
                  </a:srgbClr>
                </a:solidFill>
                <a:prstDash val="solid"/>
              </a:ln>
              <a:effectLst/>
            </p:spPr>
            <p:txBody>
              <a:bodyPr lIns="4572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800" kern="0" dirty="0">
                  <a:latin typeface="Segoe UI"/>
                  <a:cs typeface="+mn-cs"/>
                </a:endParaRPr>
              </a:p>
            </p:txBody>
          </p:sp>
          <p:sp>
            <p:nvSpPr>
              <p:cNvPr id="130" name="Active"/>
              <p:cNvSpPr txBox="1">
                <a:spLocks noChangeArrowheads="1"/>
              </p:cNvSpPr>
              <p:nvPr/>
            </p:nvSpPr>
            <p:spPr bwMode="auto">
              <a:xfrm>
                <a:off x="80210" y="381000"/>
                <a:ext cx="712054" cy="219456"/>
              </a:xfrm>
              <a:prstGeom prst="rect">
                <a:avLst/>
              </a:prstGeom>
              <a:solidFill>
                <a:srgbClr val="D9D9D9"/>
              </a:solidFill>
              <a:ln w="3175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lIns="45720" tIns="18288" r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r>
                  <a:rPr lang="en-US" altLang="pl-PL" sz="500">
                    <a:latin typeface="Segoe UI" pitchFamily="34" charset="0"/>
                    <a:cs typeface="Segoe UI" pitchFamily="34" charset="0"/>
                  </a:rPr>
                  <a:t>File</a:t>
                </a:r>
              </a:p>
            </p:txBody>
          </p:sp>
          <p:sp>
            <p:nvSpPr>
              <p:cNvPr id="131" name="Active"/>
              <p:cNvSpPr txBox="1">
                <a:spLocks noChangeArrowheads="1"/>
              </p:cNvSpPr>
              <p:nvPr/>
            </p:nvSpPr>
            <p:spPr bwMode="auto">
              <a:xfrm>
                <a:off x="1788496" y="381000"/>
                <a:ext cx="7278189" cy="219456"/>
              </a:xfrm>
              <a:prstGeom prst="rect">
                <a:avLst/>
              </a:prstGeom>
              <a:solidFill>
                <a:srgbClr val="F2F2F2"/>
              </a:solidFill>
              <a:ln w="3175">
                <a:solidFill>
                  <a:srgbClr val="7F7F7F"/>
                </a:solidFill>
                <a:miter lim="800000"/>
                <a:headEnd/>
                <a:tailEnd/>
              </a:ln>
            </p:spPr>
            <p:txBody>
              <a:bodyPr wrap="none" lIns="182880" tIns="18288" rIns="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/>
                <a:r>
                  <a:rPr lang="en-US" altLang="pl-PL" sz="500">
                    <a:latin typeface="Segoe UI" pitchFamily="34" charset="0"/>
                    <a:cs typeface="Segoe UI" pitchFamily="34" charset="0"/>
                  </a:rPr>
                  <a:t>Insert      View      Format</a:t>
                </a:r>
              </a:p>
            </p:txBody>
          </p:sp>
          <p:grpSp>
            <p:nvGrpSpPr>
              <p:cNvPr id="132" name="Group 7"/>
              <p:cNvGrpSpPr>
                <a:grpSpLocks/>
              </p:cNvGrpSpPr>
              <p:nvPr/>
            </p:nvGrpSpPr>
            <p:grpSpPr bwMode="auto">
              <a:xfrm>
                <a:off x="839391" y="381000"/>
                <a:ext cx="949106" cy="219456"/>
                <a:chOff x="840506" y="2907875"/>
                <a:chExt cx="949106" cy="219456"/>
              </a:xfrm>
            </p:grpSpPr>
            <p:sp>
              <p:nvSpPr>
                <p:cNvPr id="133" name="Active"/>
                <p:cNvSpPr txBox="1">
                  <a:spLocks noChangeArrowheads="1"/>
                </p:cNvSpPr>
                <p:nvPr/>
              </p:nvSpPr>
              <p:spPr bwMode="auto">
                <a:xfrm>
                  <a:off x="840506" y="2907875"/>
                  <a:ext cx="949106" cy="21945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7F7F7F"/>
                  </a:solidFill>
                  <a:miter lim="800000"/>
                  <a:headEnd/>
                  <a:tailEnd/>
                </a:ln>
              </p:spPr>
              <p:txBody>
                <a:bodyPr wrap="none" lIns="45720" tIns="18288" rIns="0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algn="ctr" eaLnBrk="1" hangingPunct="1"/>
                  <a:r>
                    <a:rPr lang="en-US" altLang="pl-PL" sz="500">
                      <a:latin typeface="Segoe UI" pitchFamily="34" charset="0"/>
                      <a:cs typeface="Segoe UI" pitchFamily="34" charset="0"/>
                    </a:rPr>
                    <a:t>Home</a:t>
                  </a:r>
                </a:p>
              </p:txBody>
            </p:sp>
            <p:sp>
              <p:nvSpPr>
                <p:cNvPr id="134" name="TabLine"/>
                <p:cNvSpPr/>
                <p:nvPr/>
              </p:nvSpPr>
              <p:spPr>
                <a:xfrm>
                  <a:off x="850408" y="3126538"/>
                  <a:ext cx="929304" cy="0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 lIns="4572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800" kern="0" dirty="0">
                    <a:latin typeface="Segoe UI"/>
                    <a:cs typeface="+mn-cs"/>
                  </a:endParaRPr>
                </a:p>
              </p:txBody>
            </p:sp>
          </p:grpSp>
        </p:grpSp>
      </p:grpSp>
      <p:sp>
        <p:nvSpPr>
          <p:cNvPr id="146" name="Prostokąt 145"/>
          <p:cNvSpPr>
            <a:spLocks noChangeArrowheads="1"/>
          </p:cNvSpPr>
          <p:nvPr/>
        </p:nvSpPr>
        <p:spPr bwMode="auto">
          <a:xfrm>
            <a:off x="1680833" y="3263202"/>
            <a:ext cx="471462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sz="1600" dirty="0"/>
              <a:t>http://</a:t>
            </a:r>
            <a:r>
              <a:rPr lang="pl-PL" sz="1600" dirty="0" err="1" smtClean="0"/>
              <a:t>sp1nsol.zgora.pl</a:t>
            </a:r>
            <a:r>
              <a:rPr lang="pl-PL" sz="1600" dirty="0" smtClean="0"/>
              <a:t>/przedmioty/</a:t>
            </a:r>
            <a:r>
              <a:rPr lang="pl-PL" sz="1600" dirty="0" err="1" smtClean="0"/>
              <a:t>inform</a:t>
            </a:r>
            <a:r>
              <a:rPr lang="pl-PL" sz="1600" dirty="0" smtClean="0"/>
              <a:t>/</a:t>
            </a:r>
            <a:r>
              <a:rPr lang="pl-PL" sz="1600" dirty="0" err="1" smtClean="0"/>
              <a:t>www.ppt</a:t>
            </a:r>
            <a:r>
              <a:rPr lang="pl-PL" sz="1600" dirty="0"/>
              <a:t/>
            </a:r>
            <a:br>
              <a:rPr lang="pl-PL" sz="1600" dirty="0"/>
            </a:br>
            <a:r>
              <a:rPr lang="pl-PL" sz="1600" dirty="0" smtClean="0">
                <a:latin typeface="Trebuchet MS" pitchFamily="34" charset="0"/>
              </a:rPr>
              <a:t>Google grafika</a:t>
            </a:r>
          </a:p>
          <a:p>
            <a:r>
              <a:rPr lang="pl-PL" altLang="pl-PL" sz="1600" dirty="0">
                <a:latin typeface="Trebuchet MS" pitchFamily="34" charset="0"/>
              </a:rPr>
              <a:t>http://</a:t>
            </a:r>
            <a:r>
              <a:rPr lang="pl-PL" altLang="pl-PL" sz="1600" dirty="0" err="1">
                <a:latin typeface="Trebuchet MS" pitchFamily="34" charset="0"/>
              </a:rPr>
              <a:t>stephd.biz</a:t>
            </a:r>
            <a:r>
              <a:rPr lang="pl-PL" altLang="pl-PL" sz="1600" dirty="0">
                <a:latin typeface="Trebuchet MS" pitchFamily="34" charset="0"/>
              </a:rPr>
              <a:t>/</a:t>
            </a:r>
            <a:r>
              <a:rPr lang="pl-PL" altLang="pl-PL" sz="1600" dirty="0" err="1">
                <a:latin typeface="Trebuchet MS" pitchFamily="34" charset="0"/>
              </a:rPr>
              <a:t>inferno</a:t>
            </a:r>
            <a:r>
              <a:rPr lang="pl-PL" altLang="pl-PL" sz="1600" dirty="0" smtClean="0">
                <a:latin typeface="Trebuchet MS" pitchFamily="34" charset="0"/>
              </a:rPr>
              <a:t>/</a:t>
            </a:r>
          </a:p>
          <a:p>
            <a:endParaRPr lang="pl-PL" altLang="pl-PL" sz="1600" dirty="0" smtClean="0">
              <a:latin typeface="Trebuchet MS" pitchFamily="34" charset="0"/>
            </a:endParaRPr>
          </a:p>
          <a:p>
            <a:r>
              <a:rPr lang="pl-PL" altLang="pl-PL" sz="2000" u="sng" dirty="0" smtClean="0">
                <a:latin typeface="Trebuchet MS" pitchFamily="34" charset="0"/>
              </a:rPr>
              <a:t>Wykonanie: Anna Podsiadło</a:t>
            </a:r>
            <a:endParaRPr lang="pl-PL" altLang="pl-PL" sz="2000" u="sng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282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rippl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ows_Hardware_Sound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101" grpId="0"/>
      <p:bldP spid="101" grpId="1"/>
      <p:bldP spid="146" grpId="0"/>
      <p:bldP spid="146" grpId="1"/>
      <p:bldP spid="146" grpId="2"/>
      <p:bldP spid="146" grpId="3"/>
      <p:bldP spid="146" grpId="4"/>
      <p:bldP spid="146" grpId="5"/>
      <p:bldP spid="146" grpId="6"/>
      <p:bldP spid="146" grpId="7"/>
      <p:bldP spid="146" grpId="8"/>
      <p:bldP spid="146" grpId="9"/>
      <p:bldP spid="146" grpId="10"/>
      <p:bldP spid="146" grpId="11"/>
      <p:bldP spid="146" grpId="12"/>
      <p:bldP spid="146" grpId="1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odobny obra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04186"/>
            <a:ext cx="4792787" cy="479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nalezione obrazy dla zapytania sp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20648"/>
            <a:ext cx="482453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nalezione obrazy dla zapytania window shi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179512"/>
            <a:ext cx="9166849" cy="885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Historia komputerów</a:t>
            </a:r>
            <a:endParaRPr lang="pl-PL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Anna Podsiadło</a:t>
            </a:r>
            <a:endParaRPr lang="pl-PL" sz="2400" dirty="0"/>
          </a:p>
        </p:txBody>
      </p:sp>
      <p:sp>
        <p:nvSpPr>
          <p:cNvPr id="7" name="Przycisk akcji: niestandardowy 6">
            <a:hlinkClick r:id="" action="ppaction://hlinkshowjump?jump=nextslide" highlightClick="1"/>
          </p:cNvPr>
          <p:cNvSpPr/>
          <p:nvPr/>
        </p:nvSpPr>
        <p:spPr>
          <a:xfrm>
            <a:off x="7956376" y="6021288"/>
            <a:ext cx="1187624" cy="838948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17159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utoRev="1" fill="hold" grpId="0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09 -4.07407E-6 C 0.01788 -0.00532 0.0125 -0.00972 0.00868 -0.01666 C 0.00712 -0.01944 0.00451 -0.02546 0.00451 -0.02523 C 0.0099 -0.02685 0.01441 -0.0287 0.02014 -0.02546 C 0.0276 -0.02129 0.03108 -0.00949 0.03385 -0.00069 C 0.03368 0.00139 0.03455 0.0044 0.03333 0.00579 C 0.02639 0.01505 0.01736 0.02084 0.00868 0.02686 C 0.00677 0.02616 0.00434 0.02639 0.0026 0.02477 C 0.00069 0.02246 -0.00035 0.01899 -0.00156 0.01574 C -0.00312 0.01135 -0.00625 0.0044 -0.00747 -0.00069 C 0.00122 -0.0074 0.01007 0.0044 0.01476 0.01297 C 0.0151 0.01436 0.01701 0.0169 0.0158 0.01806 C 0.01163 0.02176 0.00573 0.0176 0.00208 0.01574 C 0.00069 0.01366 -0.00069 0.01158 -0.00208 0.00973 C -0.0033 0.00811 -0.00642 0.00718 -0.00573 0.0051 C -0.00486 0.00301 -0.00174 0.00417 0.00035 0.00371 C 0.00434 0.00278 0.01181 0.00255 0.01528 0.00232 C 0.01944 -0.00601 0.00538 -0.00833 0.00139 -0.00902 C 0.00017 -0.00879 -0.00104 -0.00787 -0.00208 -0.0081 C -0.00295 -0.00856 -0.00104 -0.00949 -0.00035 -0.00972 C 0.00243 -0.01157 0.00503 -0.01365 0.00816 -0.01504 C 0.01458 -0.01851 0.02257 -0.02291 0.02969 -0.02476 C 0.01615 -0.02546 0.0026 -0.02615 -0.01111 -0.02615 C -0.01319 -0.02615 -0.01562 -0.02731 -0.01719 -0.02546 C -0.01823 -0.0243 -0.01736 -0.02152 -0.01649 -0.01967 C -0.01389 -0.01342 -0.01059 -0.01365 -0.00573 -0.01203 C 0.03472 -0.01319 0.02292 -0.01018 0.01354 -0.01435 C 0.0033 -0.01875 0.00035 -0.02152 -0.01059 -0.02847 C -0.0125 -0.02986 -0.01771 -0.03217 -0.01597 -0.03379 C -0.01337 -0.03611 -0.00955 -0.03287 -0.00625 -0.0324 C -0.00122 -0.02847 0.00521 -0.0243 0.0099 -0.01967 C 0.01198 -0.01736 0.01389 -0.01435 0.0158 -0.01203 C 0.01649 -0.01111 0.01753 -0.01041 0.01823 -0.00972 C 0.0125 -0.0081 0.00677 -0.01203 0.00139 -0.01435 C -0.00347 -0.0199 -0.00885 -0.02476 -0.01354 -0.03078 C -0.01493 -0.0324 -0.01927 -0.03449 -0.01771 -0.03611 C -0.0158 -0.03773 -0.01302 -0.03449 -0.01059 -0.03379 C 0.00538 -0.02129 0.01094 -0.01921 0.02066 -4.07407E-6 C 0.02378 0.00602 0.00938 -0.00301 0.00382 -0.00463 C -0.00069 -0.00949 -0.00538 -0.01435 -0.0099 -0.01967 C -0.01389 -0.02384 -0.01944 -0.02615 -0.02257 -0.03171 C -0.02292 -0.03217 -0.02448 -0.03379 -0.02378 -0.03379 C -0.01146 -0.03402 0.00069 -0.03287 0.01285 -0.0324 C 0.01493 -0.03171 0.01701 -0.03101 0.01892 -0.03009 C 0.01944 -0.02986 0.02135 -0.02893 0.02066 -0.02847 C 0.0191 -0.02731 0.01701 -0.02754 0.01528 -0.02708 C 0.01198 -0.02615 0.00885 -0.02546 0.00573 -0.02476 C -0.00625 -0.02546 -0.01806 -0.02453 -0.02969 -0.02615 C -0.0309 -0.02638 -0.0283 -0.0287 -0.02743 -0.02916 C -0.02326 -0.03171 -0.0191 -0.03402 -0.01476 -0.03541 C -0.01007 -0.03657 -0.00503 -0.03634 -0.00035 -0.0368 C 0.01007 -0.03541 0.01441 -0.03657 0.02378 -0.02847 C 0.02691 -0.02592 0.02899 -0.02152 0.03142 -0.01805 C 0.03264 -0.01435 0.03472 -0.01134 0.03507 -0.0074 C 0.03559 -0.00046 0.03524 0.00718 0.03385 0.01436 C 0.03333 0.0169 0.03142 0.01899 0.02969 0.02084 C 0.01858 0.03403 0.01962 0.03241 0.00938 0.03889 C 0.00278 0.04792 0.00313 0.04838 -0.00573 0.05047 C -0.01198 0.0426 -0.01076 0.04561 -0.00156 0.02616 C 0.00052 0.02199 0.00382 0.01899 0.00694 0.01574 C 0.0158 0.00625 0.02639 -0.00277 0.03819 -0.00463 C 0.03941 -0.00416 0.04097 -0.00439 0.04167 -0.00301 C 0.04219 -0.00185 0.04132 -0.00023 0.04045 0.0007 C 0.03854 0.00255 0.03628 0.00348 0.03385 0.0044 C 0.02726 0.00695 0.02153 0.00695 0.01476 0.00741 C 0.00816 0.00533 -0.00573 0.00463 -0.0099 -0.00463 C -0.00885 -0.00856 -0.00833 -0.01296 -0.00625 -0.01666 C -0.00399 -0.0206 0.00313 -0.02222 0.00625 -0.02314 C 0.00799 -0.02291 0.00972 -0.02291 0.01111 -0.02176 C 0.0151 -0.01828 0.01823 -0.01319 0.02188 -0.00902 C 0.02257 -0.00416 0.02431 0.00093 0.02431 0.00579 C 0.02431 0.01922 0.01128 0.0169 0.00451 0.01713 C -0.00642 0.0169 -0.01753 0.0169 -0.02847 0.01574 C -0.03038 0.01551 -0.03212 0.01366 -0.03385 0.01297 C -0.03472 0.01227 -0.03698 0.01112 -0.03646 0.01135 C -0.03385 0.01204 -0.02917 0.01436 -0.02917 0.01459 C -0.0191 0.01389 -0.0092 0.01389 0.00087 0.01343 C 0.00347 0.01343 0.00625 0.01389 0.00868 0.01297 C 0.01007 0.01204 0.00556 0.01204 0.00382 0.01204 C -0.00017 0.01158 -0.00417 0.01135 -0.00816 0.01135 C -0.01285 0.01112 -0.01771 0.01065 -0.02257 0.01065 C -0.01319 -0.00578 -0.00139 -0.01018 0.01285 -0.01805 C 0.01632 -0.0199 0.02014 -0.02176 0.02378 -0.02314 C 0.02726 -0.02453 0.03455 -0.02708 0.03455 -0.02685 C 0.02847 -0.03078 0.02431 -0.03078 0.01753 -0.03171 C 0.01042 -0.03426 0.00938 -0.03564 0.00035 -0.0324 C -0.00226 -0.03148 -0.00417 -0.0287 -0.00625 -0.02708 C -0.01059 -0.02407 -0.0125 -0.02338 -0.01476 -0.01805 C -0.01441 -0.01064 -0.01406 -0.00347 -0.01354 0.00371 C -0.01337 0.00533 -0.01354 0.00741 -0.01302 0.00903 C -0.0125 0.00996 -0.01128 0.01065 -0.01059 0.01135 C -0.00226 0.01019 -0.0059 0.01135 -0.00156 0.00579 C -0.00087 0.00672 -0.00017 0.00741 0.00035 0.00811 C 0.00087 0.00903 0.00069 0.01065 0.00139 0.01135 C 0.00365 0.01297 0.00712 0.01412 0.0099 0.01505 C 0.02066 0.01204 0.0158 -0.00463 0.0099 -0.01203 C 0.00903 -0.01296 0.00799 -0.01365 0.00694 -0.01435 C 0.00625 -0.01458 0.00434 -0.01527 0.00503 -0.01504 C 0.02153 -0.01203 0.00139 -0.01481 0.01632 -0.01273 C 0.02257 -0.01018 0.02622 -0.00902 0.03264 -0.00509 C 0.04722 0.00278 0.03073 -0.00671 0.04167 0.0007 C 0.04219 0.00116 0.04288 0.00186 0.04358 0.00139 C 0.04392 0.00116 0.04306 0.00047 0.04288 -4.07407E-6 " pathEditMode="relative" rAng="0" ptsTypes="ffffffffffffffffffffffffffffffffffffffffffffffffffffffffffffffffffffffffffffffffffffffffffffffffffffffA" p14:bounceEnd="33333">
                                          <p:cBhvr>
                                            <p:cTn id="9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6" y="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utoRev="1" fill="hold" grpId="0" nodeType="withEffect" p14:presetBounceEnd="3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84 1.11022E-16 C 0.00798 -0.00556 0.00295 -0.00995 -0.00087 -0.01713 C -0.00226 -0.02014 -0.00469 -0.02639 -0.00469 -0.02616 C 0.00034 -0.02778 0.00468 -0.02986 0.01007 -0.02639 C 0.01701 -0.02199 0.02048 -0.00972 0.02309 -0.00069 C 0.02291 0.00162 0.02361 0.00463 0.02257 0.00625 C 0.01614 0.01574 0.00746 0.02176 -0.00087 0.02801 C -0.00261 0.02731 -0.00504 0.02755 -0.0066 0.02593 C -0.00851 0.02338 -0.00938 0.01968 -0.01059 0.01644 C -0.01198 0.01204 -0.01493 0.00463 -0.01615 -0.00069 C -0.00782 -0.00764 0.00052 0.00463 0.00503 0.01343 C 0.0052 0.01505 0.00711 0.01782 0.00607 0.01875 C 0.00208 0.02269 -0.00348 0.01829 -0.00695 0.01644 C -0.00851 0.01435 -0.00973 0.01227 -0.01112 0.01042 C -0.01216 0.00856 -0.01511 0.00764 -0.01441 0.00556 C -0.01355 0.00324 -0.01059 0.0044 -0.00868 0.00394 C -0.00487 0.00301 0.00208 0.00278 0.00555 0.00255 C 0.00954 -0.00625 -0.004 -0.00856 -0.00764 -0.00926 C -0.00886 -0.00903 -0.01007 -0.0081 -0.01112 -0.00833 C -0.01181 -0.0088 -0.01007 -0.00972 -0.00938 -0.01019 C -0.00677 -0.01204 -0.00417 -0.01389 -0.00139 -0.01551 C 0.00486 -0.01921 0.0125 -0.02384 0.01909 -0.02569 C 0.00625 -0.02616 -0.0066 -0.02708 -0.01962 -0.02708 C -0.02153 -0.02708 -0.02396 -0.02824 -0.02535 -0.02639 C -0.02639 -0.02523 -0.02552 -0.02222 -0.02466 -0.02037 C -0.02223 -0.01389 -0.0191 -0.01412 -0.01441 -0.0125 C 0.02395 -0.01366 0.01267 -0.01042 0.00382 -0.01481 C -0.00591 -0.01944 -0.00868 -0.02222 -0.0191 -0.02963 C -0.02101 -0.03079 -0.02587 -0.03333 -0.02414 -0.03495 C -0.02171 -0.03727 -0.01806 -0.03403 -0.01511 -0.03356 C -0.01007 -0.02963 -0.004 -0.02523 0.00034 -0.02037 C 0.00243 -0.01782 0.00399 -0.01481 0.00607 -0.0125 C 0.00659 -0.01134 0.00746 -0.01088 0.00833 -0.01019 C 0.00277 -0.00833 -0.00261 -0.01227 -0.00764 -0.01481 C -0.01233 -0.0206 -0.01737 -0.02569 -0.02188 -0.03171 C -0.02309 -0.03356 -0.02726 -0.03565 -0.02587 -0.03727 C -0.02414 -0.03912 -0.02136 -0.03565 -0.0191 -0.03495 C -0.004 -0.02199 0.00138 -0.01968 0.01059 1.11022E-16 C 0.01354 0.00648 4.16667E-6 -0.00301 -0.00539 -0.00463 C -0.00973 -0.00972 -0.01407 -0.01481 -0.01841 -0.02037 C -0.02205 -0.02477 -0.02761 -0.02708 -0.03039 -0.03264 C -0.03073 -0.03333 -0.03212 -0.03495 -0.0316 -0.03495 C -0.01997 -0.03542 -0.00834 -0.03403 0.00312 -0.03356 C 0.00503 -0.03264 0.00711 -0.03218 0.00902 -0.03125 C 0.00954 -0.03079 0.01111 -0.02986 0.01059 -0.02963 C 0.00902 -0.02824 0.00711 -0.02847 0.00555 -0.02801 C 0.00243 -0.02708 -0.00052 -0.02639 -0.00365 -0.02569 C -0.01493 -0.02616 -0.02605 -0.02546 -0.03716 -0.02708 C -0.03837 -0.02731 -0.03594 -0.02986 -0.03507 -0.03032 C -0.03108 -0.03287 -0.02709 -0.03542 -0.02309 -0.03657 C -0.01858 -0.03796 -0.01389 -0.0375 -0.00938 -0.03819 C 0.00052 -0.03681 0.00451 -0.03796 0.01354 -0.02963 C 0.01649 -0.02685 0.0184 -0.02222 0.02083 -0.01875 C 0.02204 -0.01481 0.02395 -0.01157 0.02413 -0.00764 C 0.02465 -0.00023 0.02448 0.00764 0.02309 0.01505 C 0.02257 0.01782 0.02066 0.01968 0.01909 0.02176 C 0.0085 0.03542 0.00954 0.0338 -0.00018 0.04051 C -0.00643 0.04977 -0.00608 0.05046 -0.01441 0.05255 C -0.02032 0.04421 -0.01927 0.04769 -0.01059 0.02731 C -0.00851 0.02292 -0.00539 0.01968 -0.00243 0.01644 C 0.0059 0.00671 0.01597 -0.00278 0.02708 -0.00463 C 0.02829 -0.00417 0.02986 -0.00463 0.03055 -0.00301 C 0.03107 -0.00185 0.0302 1.11022E-16 0.02934 0.00093 C 0.0276 0.00278 0.02534 0.0037 0.02309 0.00463 C 0.01684 0.00741 0.01145 0.00741 0.00503 0.00787 C -0.00139 0.00556 -0.01441 0.00486 -0.01841 -0.00463 C -0.01737 -0.0088 -0.01702 -0.01343 -0.01511 -0.01713 C -0.01285 -0.0213 -0.00608 -0.02292 -0.00296 -0.02407 C -0.00157 -0.02361 0.00017 -0.02384 0.00156 -0.02245 C 0.00538 -0.01898 0.00816 -0.01366 0.01163 -0.00926 C 0.0125 -0.00417 0.01406 0.00093 0.01406 0.00625 C 0.01406 0.02014 0.00173 0.01759 -0.00469 0.01782 C -0.01511 0.01759 -0.02552 0.01782 -0.03612 0.01644 C -0.03785 0.0162 -0.03959 0.01435 -0.04115 0.01343 C -0.04202 0.01296 -0.0441 0.01157 -0.04358 0.01181 C -0.04115 0.0125 -0.03664 0.01505 -0.03664 0.01528 C -0.02709 0.01458 -0.01771 0.01458 -0.00816 0.01412 C -0.00573 0.01412 -0.00296 0.01458 -0.00087 0.01343 C 0.00052 0.0125 -0.00382 0.01273 -0.00539 0.0125 C -0.00921 0.01227 -0.01302 0.01204 -0.01667 0.01181 C -0.02118 0.01157 -0.02587 0.01134 -0.03039 0.01111 C -0.02153 -0.00602 -0.01042 -0.01042 0.00312 -0.01875 C 0.00659 -0.0206 0.01007 -0.02245 0.01354 -0.02407 C 0.01684 -0.02546 0.02361 -0.02801 0.02361 -0.02778 C 0.01805 -0.03171 0.01406 -0.03194 0.00763 -0.03264 C 0.00086 -0.03542 -0.00018 -0.03704 -0.00868 -0.03356 C -0.01112 -0.03264 -0.01302 -0.02986 -0.01511 -0.02801 C -0.0191 -0.025 -0.02101 -0.02431 -0.02309 -0.01875 C -0.02257 -0.01111 -0.0224 -0.0037 -0.02188 0.00394 C -0.02171 0.00556 -0.02188 0.00764 -0.02136 0.00949 C -0.02084 0.01042 -0.0198 0.01111 -0.0191 0.01181 C -0.01112 0.01065 -0.01459 0.01204 -0.01059 0.00625 C -0.0099 0.00718 -0.00921 0.00764 -0.00868 0.00856 C -0.00816 0.00949 -0.00834 0.01111 -0.00764 0.01181 C -0.00556 0.01366 -0.00226 0.01481 0.00034 0.01574 C 0.01059 0.01273 0.0059 -0.00463 0.00034 -0.0125 C -0.00052 -0.01343 -0.00157 -0.01412 -0.00243 -0.01481 C -0.00296 -0.01505 -0.00487 -0.01574 -0.00417 -0.01551 C 0.01145 -0.01227 -0.00764 -0.01528 0.00659 -0.01296 C 0.0125 -0.01042 0.01579 -0.00926 0.02204 -0.00532 C 0.03576 0.00278 0.02013 -0.00671 0.03055 0.00093 C 0.03107 0.00116 0.03159 0.00185 0.03229 0.00162 C 0.03263 0.00139 0.03177 0.00069 0.03159 1.11022E-16 " pathEditMode="relative" rAng="0" ptsTypes="ffffffffffffffffffffffffffffffffffffffffffffffffffffffffffffffffffffffffffffffffffffffffffffffffffffffA" p14:bounceEnd="33333">
                                          <p:cBhvr>
                                            <p:cTn id="11" dur="22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" y="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0" presetClass="path" presetSubtype="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2309 -4.07407E-6 C 0.01788 -0.00532 0.0125 -0.00972 0.00868 -0.01666 C 0.00712 -0.01944 0.00451 -0.02546 0.00451 -0.02523 C 0.0099 -0.02685 0.01441 -0.0287 0.02014 -0.02546 C 0.0276 -0.02129 0.03108 -0.00949 0.03385 -0.00069 C 0.03368 0.00139 0.03455 0.0044 0.03333 0.00579 C 0.02639 0.01505 0.01736 0.02084 0.00868 0.02686 C 0.00677 0.02616 0.00434 0.02639 0.0026 0.02477 C 0.00069 0.02246 -0.00035 0.01899 -0.00156 0.01574 C -0.00312 0.01135 -0.00625 0.0044 -0.00747 -0.00069 C 0.00122 -0.0074 0.01007 0.0044 0.01476 0.01297 C 0.0151 0.01436 0.01701 0.0169 0.0158 0.01806 C 0.01163 0.02176 0.00573 0.0176 0.00208 0.01574 C 0.00069 0.01366 -0.00069 0.01158 -0.00208 0.00973 C -0.0033 0.00811 -0.00642 0.00718 -0.00573 0.0051 C -0.00486 0.00301 -0.00174 0.00417 0.00035 0.00371 C 0.00434 0.00278 0.01181 0.00255 0.01528 0.00232 C 0.01944 -0.00601 0.00538 -0.00833 0.00139 -0.00902 C 0.00017 -0.00879 -0.00104 -0.00787 -0.00208 -0.0081 C -0.00295 -0.00856 -0.00104 -0.00949 -0.00035 -0.00972 C 0.00243 -0.01157 0.00503 -0.01365 0.00816 -0.01504 C 0.01458 -0.01851 0.02257 -0.02291 0.02969 -0.02476 C 0.01615 -0.02546 0.0026 -0.02615 -0.01111 -0.02615 C -0.01319 -0.02615 -0.01562 -0.02731 -0.01719 -0.02546 C -0.01823 -0.0243 -0.01736 -0.02152 -0.01649 -0.01967 C -0.01389 -0.01342 -0.01059 -0.01365 -0.00573 -0.01203 C 0.03472 -0.01319 0.02292 -0.01018 0.01354 -0.01435 C 0.0033 -0.01875 0.00035 -0.02152 -0.01059 -0.02847 C -0.0125 -0.02986 -0.01771 -0.03217 -0.01597 -0.03379 C -0.01337 -0.03611 -0.00955 -0.03287 -0.00625 -0.0324 C -0.00122 -0.02847 0.00521 -0.0243 0.0099 -0.01967 C 0.01198 -0.01736 0.01389 -0.01435 0.0158 -0.01203 C 0.01649 -0.01111 0.01753 -0.01041 0.01823 -0.00972 C 0.0125 -0.0081 0.00677 -0.01203 0.00139 -0.01435 C -0.00347 -0.0199 -0.00885 -0.02476 -0.01354 -0.03078 C -0.01493 -0.0324 -0.01927 -0.03449 -0.01771 -0.03611 C -0.0158 -0.03773 -0.01302 -0.03449 -0.01059 -0.03379 C 0.00538 -0.02129 0.01094 -0.01921 0.02066 -4.07407E-6 C 0.02378 0.00602 0.00938 -0.00301 0.00382 -0.00463 C -0.00069 -0.00949 -0.00538 -0.01435 -0.0099 -0.01967 C -0.01389 -0.02384 -0.01944 -0.02615 -0.02257 -0.03171 C -0.02292 -0.03217 -0.02448 -0.03379 -0.02378 -0.03379 C -0.01146 -0.03402 0.00069 -0.03287 0.01285 -0.0324 C 0.01493 -0.03171 0.01701 -0.03101 0.01892 -0.03009 C 0.01944 -0.02986 0.02135 -0.02893 0.02066 -0.02847 C 0.0191 -0.02731 0.01701 -0.02754 0.01528 -0.02708 C 0.01198 -0.02615 0.00885 -0.02546 0.00573 -0.02476 C -0.00625 -0.02546 -0.01806 -0.02453 -0.02969 -0.02615 C -0.0309 -0.02638 -0.0283 -0.0287 -0.02743 -0.02916 C -0.02326 -0.03171 -0.0191 -0.03402 -0.01476 -0.03541 C -0.01007 -0.03657 -0.00503 -0.03634 -0.00035 -0.0368 C 0.01007 -0.03541 0.01441 -0.03657 0.02378 -0.02847 C 0.02691 -0.02592 0.02899 -0.02152 0.03142 -0.01805 C 0.03264 -0.01435 0.03472 -0.01134 0.03507 -0.0074 C 0.03559 -0.00046 0.03524 0.00718 0.03385 0.01436 C 0.03333 0.0169 0.03142 0.01899 0.02969 0.02084 C 0.01858 0.03403 0.01962 0.03241 0.00938 0.03889 C 0.00278 0.04792 0.00313 0.04838 -0.00573 0.05047 C -0.01198 0.0426 -0.01076 0.04561 -0.00156 0.02616 C 0.00052 0.02199 0.00382 0.01899 0.00694 0.01574 C 0.0158 0.00625 0.02639 -0.00277 0.03819 -0.00463 C 0.03941 -0.00416 0.04097 -0.00439 0.04167 -0.00301 C 0.04219 -0.00185 0.04132 -0.00023 0.04045 0.0007 C 0.03854 0.00255 0.03628 0.00348 0.03385 0.0044 C 0.02726 0.00695 0.02153 0.00695 0.01476 0.00741 C 0.00816 0.00533 -0.00573 0.00463 -0.0099 -0.00463 C -0.00885 -0.00856 -0.00833 -0.01296 -0.00625 -0.01666 C -0.00399 -0.0206 0.00313 -0.02222 0.00625 -0.02314 C 0.00799 -0.02291 0.00972 -0.02291 0.01111 -0.02176 C 0.0151 -0.01828 0.01823 -0.01319 0.02188 -0.00902 C 0.02257 -0.00416 0.02431 0.00093 0.02431 0.00579 C 0.02431 0.01922 0.01128 0.0169 0.00451 0.01713 C -0.00642 0.0169 -0.01753 0.0169 -0.02847 0.01574 C -0.03038 0.01551 -0.03212 0.01366 -0.03385 0.01297 C -0.03472 0.01227 -0.03698 0.01112 -0.03646 0.01135 C -0.03385 0.01204 -0.02917 0.01436 -0.02917 0.01459 C -0.0191 0.01389 -0.0092 0.01389 0.00087 0.01343 C 0.00347 0.01343 0.00625 0.01389 0.00868 0.01297 C 0.01007 0.01204 0.00556 0.01204 0.00382 0.01204 C -0.00017 0.01158 -0.00417 0.01135 -0.00816 0.01135 C -0.01285 0.01112 -0.01771 0.01065 -0.02257 0.01065 C -0.01319 -0.00578 -0.00139 -0.01018 0.01285 -0.01805 C 0.01632 -0.0199 0.02014 -0.02176 0.02378 -0.02314 C 0.02726 -0.02453 0.03455 -0.02708 0.03455 -0.02685 C 0.02847 -0.03078 0.02431 -0.03078 0.01753 -0.03171 C 0.01042 -0.03426 0.00938 -0.03564 0.00035 -0.0324 C -0.00226 -0.03148 -0.00417 -0.0287 -0.00625 -0.02708 C -0.01059 -0.02407 -0.0125 -0.02338 -0.01476 -0.01805 C -0.01441 -0.01064 -0.01406 -0.00347 -0.01354 0.00371 C -0.01337 0.00533 -0.01354 0.00741 -0.01302 0.00903 C -0.0125 0.00996 -0.01128 0.01065 -0.01059 0.01135 C -0.00226 0.01019 -0.0059 0.01135 -0.00156 0.00579 C -0.00087 0.00672 -0.00017 0.00741 0.00035 0.00811 C 0.00087 0.00903 0.00069 0.01065 0.00139 0.01135 C 0.00365 0.01297 0.00712 0.01412 0.0099 0.01505 C 0.02066 0.01204 0.0158 -0.00463 0.0099 -0.01203 C 0.00903 -0.01296 0.00799 -0.01365 0.00694 -0.01435 C 0.00625 -0.01458 0.00434 -0.01527 0.00503 -0.01504 C 0.02153 -0.01203 0.00139 -0.01481 0.01632 -0.01273 C 0.02257 -0.01018 0.02622 -0.00902 0.03264 -0.00509 C 0.04722 0.00278 0.03073 -0.00671 0.04167 0.0007 C 0.04219 0.00116 0.04288 0.00186 0.04358 0.00139 C 0.04392 0.00116 0.04306 0.00047 0.04288 -4.07407E-6 " pathEditMode="relative" rAng="0" ptsTypes="ffffffffffffffffffffffffffffffffffffffffffffffffffffffffffffffffffffffffffffffffffffffffffffffffffffffA">
                                          <p:cBhvr>
                                            <p:cTn id="9" dur="2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06" y="6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0" presetClass="path" presetSubtype="0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284 1.11022E-16 C 0.00798 -0.00556 0.00295 -0.00995 -0.00087 -0.01713 C -0.00226 -0.02014 -0.00469 -0.02639 -0.00469 -0.02616 C 0.00034 -0.02778 0.00468 -0.02986 0.01007 -0.02639 C 0.01701 -0.02199 0.02048 -0.00972 0.02309 -0.00069 C 0.02291 0.00162 0.02361 0.00463 0.02257 0.00625 C 0.01614 0.01574 0.00746 0.02176 -0.00087 0.02801 C -0.00261 0.02731 -0.00504 0.02755 -0.0066 0.02593 C -0.00851 0.02338 -0.00938 0.01968 -0.01059 0.01644 C -0.01198 0.01204 -0.01493 0.00463 -0.01615 -0.00069 C -0.00782 -0.00764 0.00052 0.00463 0.00503 0.01343 C 0.0052 0.01505 0.00711 0.01782 0.00607 0.01875 C 0.00208 0.02269 -0.00348 0.01829 -0.00695 0.01644 C -0.00851 0.01435 -0.00973 0.01227 -0.01112 0.01042 C -0.01216 0.00856 -0.01511 0.00764 -0.01441 0.00556 C -0.01355 0.00324 -0.01059 0.0044 -0.00868 0.00394 C -0.00487 0.00301 0.00208 0.00278 0.00555 0.00255 C 0.00954 -0.00625 -0.004 -0.00856 -0.00764 -0.00926 C -0.00886 -0.00903 -0.01007 -0.0081 -0.01112 -0.00833 C -0.01181 -0.0088 -0.01007 -0.00972 -0.00938 -0.01019 C -0.00677 -0.01204 -0.00417 -0.01389 -0.00139 -0.01551 C 0.00486 -0.01921 0.0125 -0.02384 0.01909 -0.02569 C 0.00625 -0.02616 -0.0066 -0.02708 -0.01962 -0.02708 C -0.02153 -0.02708 -0.02396 -0.02824 -0.02535 -0.02639 C -0.02639 -0.02523 -0.02552 -0.02222 -0.02466 -0.02037 C -0.02223 -0.01389 -0.0191 -0.01412 -0.01441 -0.0125 C 0.02395 -0.01366 0.01267 -0.01042 0.00382 -0.01481 C -0.00591 -0.01944 -0.00868 -0.02222 -0.0191 -0.02963 C -0.02101 -0.03079 -0.02587 -0.03333 -0.02414 -0.03495 C -0.02171 -0.03727 -0.01806 -0.03403 -0.01511 -0.03356 C -0.01007 -0.02963 -0.004 -0.02523 0.00034 -0.02037 C 0.00243 -0.01782 0.00399 -0.01481 0.00607 -0.0125 C 0.00659 -0.01134 0.00746 -0.01088 0.00833 -0.01019 C 0.00277 -0.00833 -0.00261 -0.01227 -0.00764 -0.01481 C -0.01233 -0.0206 -0.01737 -0.02569 -0.02188 -0.03171 C -0.02309 -0.03356 -0.02726 -0.03565 -0.02587 -0.03727 C -0.02414 -0.03912 -0.02136 -0.03565 -0.0191 -0.03495 C -0.004 -0.02199 0.00138 -0.01968 0.01059 1.11022E-16 C 0.01354 0.00648 4.16667E-6 -0.00301 -0.00539 -0.00463 C -0.00973 -0.00972 -0.01407 -0.01481 -0.01841 -0.02037 C -0.02205 -0.02477 -0.02761 -0.02708 -0.03039 -0.03264 C -0.03073 -0.03333 -0.03212 -0.03495 -0.0316 -0.03495 C -0.01997 -0.03542 -0.00834 -0.03403 0.00312 -0.03356 C 0.00503 -0.03264 0.00711 -0.03218 0.00902 -0.03125 C 0.00954 -0.03079 0.01111 -0.02986 0.01059 -0.02963 C 0.00902 -0.02824 0.00711 -0.02847 0.00555 -0.02801 C 0.00243 -0.02708 -0.00052 -0.02639 -0.00365 -0.02569 C -0.01493 -0.02616 -0.02605 -0.02546 -0.03716 -0.02708 C -0.03837 -0.02731 -0.03594 -0.02986 -0.03507 -0.03032 C -0.03108 -0.03287 -0.02709 -0.03542 -0.02309 -0.03657 C -0.01858 -0.03796 -0.01389 -0.0375 -0.00938 -0.03819 C 0.00052 -0.03681 0.00451 -0.03796 0.01354 -0.02963 C 0.01649 -0.02685 0.0184 -0.02222 0.02083 -0.01875 C 0.02204 -0.01481 0.02395 -0.01157 0.02413 -0.00764 C 0.02465 -0.00023 0.02448 0.00764 0.02309 0.01505 C 0.02257 0.01782 0.02066 0.01968 0.01909 0.02176 C 0.0085 0.03542 0.00954 0.0338 -0.00018 0.04051 C -0.00643 0.04977 -0.00608 0.05046 -0.01441 0.05255 C -0.02032 0.04421 -0.01927 0.04769 -0.01059 0.02731 C -0.00851 0.02292 -0.00539 0.01968 -0.00243 0.01644 C 0.0059 0.00671 0.01597 -0.00278 0.02708 -0.00463 C 0.02829 -0.00417 0.02986 -0.00463 0.03055 -0.00301 C 0.03107 -0.00185 0.0302 1.11022E-16 0.02934 0.00093 C 0.0276 0.00278 0.02534 0.0037 0.02309 0.00463 C 0.01684 0.00741 0.01145 0.00741 0.00503 0.00787 C -0.00139 0.00556 -0.01441 0.00486 -0.01841 -0.00463 C -0.01737 -0.0088 -0.01702 -0.01343 -0.01511 -0.01713 C -0.01285 -0.0213 -0.00608 -0.02292 -0.00296 -0.02407 C -0.00157 -0.02361 0.00017 -0.02384 0.00156 -0.02245 C 0.00538 -0.01898 0.00816 -0.01366 0.01163 -0.00926 C 0.0125 -0.00417 0.01406 0.00093 0.01406 0.00625 C 0.01406 0.02014 0.00173 0.01759 -0.00469 0.01782 C -0.01511 0.01759 -0.02552 0.01782 -0.03612 0.01644 C -0.03785 0.0162 -0.03959 0.01435 -0.04115 0.01343 C -0.04202 0.01296 -0.0441 0.01157 -0.04358 0.01181 C -0.04115 0.0125 -0.03664 0.01505 -0.03664 0.01528 C -0.02709 0.01458 -0.01771 0.01458 -0.00816 0.01412 C -0.00573 0.01412 -0.00296 0.01458 -0.00087 0.01343 C 0.00052 0.0125 -0.00382 0.01273 -0.00539 0.0125 C -0.00921 0.01227 -0.01302 0.01204 -0.01667 0.01181 C -0.02118 0.01157 -0.02587 0.01134 -0.03039 0.01111 C -0.02153 -0.00602 -0.01042 -0.01042 0.00312 -0.01875 C 0.00659 -0.0206 0.01007 -0.02245 0.01354 -0.02407 C 0.01684 -0.02546 0.02361 -0.02801 0.02361 -0.02778 C 0.01805 -0.03171 0.01406 -0.03194 0.00763 -0.03264 C 0.00086 -0.03542 -0.00018 -0.03704 -0.00868 -0.03356 C -0.01112 -0.03264 -0.01302 -0.02986 -0.01511 -0.02801 C -0.0191 -0.025 -0.02101 -0.02431 -0.02309 -0.01875 C -0.02257 -0.01111 -0.0224 -0.0037 -0.02188 0.00394 C -0.02171 0.00556 -0.02188 0.00764 -0.02136 0.00949 C -0.02084 0.01042 -0.0198 0.01111 -0.0191 0.01181 C -0.01112 0.01065 -0.01459 0.01204 -0.01059 0.00625 C -0.0099 0.00718 -0.00921 0.00764 -0.00868 0.00856 C -0.00816 0.00949 -0.00834 0.01111 -0.00764 0.01181 C -0.00556 0.01366 -0.00226 0.01481 0.00034 0.01574 C 0.01059 0.01273 0.0059 -0.00463 0.00034 -0.0125 C -0.00052 -0.01343 -0.00157 -0.01412 -0.00243 -0.01481 C -0.00296 -0.01505 -0.00487 -0.01574 -0.00417 -0.01551 C 0.01145 -0.01227 -0.00764 -0.01528 0.00659 -0.01296 C 0.0125 -0.01042 0.01579 -0.00926 0.02204 -0.00532 C 0.03576 0.00278 0.02013 -0.00671 0.03055 0.00093 C 0.03107 0.00116 0.03159 0.00185 0.03229 0.00162 C 0.03263 0.00139 0.03177 0.00069 0.03159 1.11022E-16 " pathEditMode="relative" rAng="0" ptsTypes="ffffffffffffffffffffffffffffffffffffffffffffffffffffffffffffffffffffffffffffffffffffffffffffffffffffffA">
                                          <p:cBhvr>
                                            <p:cTn id="11" dur="2250" fill="hold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1" y="67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 build="p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al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96" y="2914650"/>
            <a:ext cx="37719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aśnienie owalne 3"/>
          <p:cNvSpPr/>
          <p:nvPr/>
        </p:nvSpPr>
        <p:spPr>
          <a:xfrm>
            <a:off x="3427986" y="1788366"/>
            <a:ext cx="3312368" cy="2592288"/>
          </a:xfrm>
          <a:prstGeom prst="wedgeEllipseCallout">
            <a:avLst>
              <a:gd name="adj1" fmla="val -45463"/>
              <a:gd name="adj2" fmla="val 60340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¶¿±¬¨÷¢¤</a:t>
            </a:r>
            <a:r>
              <a:rPr lang="el-GR" sz="3200" dirty="0" smtClean="0"/>
              <a:t>ΨΐΞ·Υθ</a:t>
            </a:r>
            <a:r>
              <a:rPr lang="az-Cyrl-AZ" sz="3200" dirty="0" smtClean="0"/>
              <a:t>Љ</a:t>
            </a:r>
            <a:r>
              <a:rPr lang="el-GR" sz="3200" dirty="0" smtClean="0"/>
              <a:t>ξ</a:t>
            </a:r>
            <a:r>
              <a:rPr lang="az-Cyrl-AZ" sz="3200" dirty="0" smtClean="0"/>
              <a:t>ь‗ℓ℅№</a:t>
            </a:r>
            <a:endParaRPr lang="pl-PL" sz="3200" dirty="0"/>
          </a:p>
        </p:txBody>
      </p:sp>
      <p:pic>
        <p:nvPicPr>
          <p:cNvPr id="5124" name="Picture 4" descr="Podobny obra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038" y="-52388"/>
            <a:ext cx="1368152" cy="171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aśnienie owalne 6"/>
          <p:cNvSpPr/>
          <p:nvPr/>
        </p:nvSpPr>
        <p:spPr>
          <a:xfrm>
            <a:off x="2771800" y="395210"/>
            <a:ext cx="5328592" cy="3985444"/>
          </a:xfrm>
          <a:prstGeom prst="wedgeEllipseCallout">
            <a:avLst>
              <a:gd name="adj1" fmla="val -40910"/>
              <a:gd name="adj2" fmla="val 59404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dirty="0" smtClean="0"/>
              <a:t>Witaj przybyszu z innej planety! Słyszałem, że chcesz poznać historię internetu. Podążaj za mną.</a:t>
            </a:r>
            <a:endParaRPr lang="pl-PL" sz="32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8012" y="0"/>
            <a:ext cx="8164388" cy="6858000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7740352" y="0"/>
            <a:ext cx="461665" cy="200996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wrap="square" rtlCol="0">
            <a:spAutoFit/>
          </a:bodyPr>
          <a:lstStyle/>
          <a:p>
            <a:pPr algn="ctr"/>
            <a:r>
              <a:rPr lang="pl-PL" dirty="0" smtClean="0"/>
              <a:t>(To jest tłumacz)</a:t>
            </a:r>
            <a:endParaRPr lang="pl-PL" dirty="0"/>
          </a:p>
        </p:txBody>
      </p:sp>
      <p:sp>
        <p:nvSpPr>
          <p:cNvPr id="3" name="Zwój pionowy 2"/>
          <p:cNvSpPr/>
          <p:nvPr/>
        </p:nvSpPr>
        <p:spPr>
          <a:xfrm>
            <a:off x="8110728" y="5877271"/>
            <a:ext cx="1033272" cy="942701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6000" dirty="0" smtClean="0"/>
              <a:t>?</a:t>
            </a:r>
            <a:endParaRPr lang="pl-PL" dirty="0"/>
          </a:p>
        </p:txBody>
      </p:sp>
      <p:sp>
        <p:nvSpPr>
          <p:cNvPr id="9" name="Strzałka w dół 8">
            <a:hlinkClick r:id="" action="ppaction://hlinkshowjump?jump=nextslide"/>
          </p:cNvPr>
          <p:cNvSpPr/>
          <p:nvPr/>
        </p:nvSpPr>
        <p:spPr>
          <a:xfrm>
            <a:off x="7740352" y="5803900"/>
            <a:ext cx="1476375" cy="1054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dirty="0"/>
              <a:t>dalej</a:t>
            </a:r>
          </a:p>
        </p:txBody>
      </p:sp>
    </p:spTree>
    <p:extLst>
      <p:ext uri="{BB962C8B-B14F-4D97-AF65-F5344CB8AC3E}">
        <p14:creationId xmlns:p14="http://schemas.microsoft.com/office/powerpoint/2010/main" val="4907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 tmFilter="0,0; .5, 0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6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  <p:bldP spid="4" grpId="2" animBg="1"/>
      <p:bldP spid="7" grpId="0" animBg="1"/>
      <p:bldP spid="2" grpId="0" animBg="1"/>
      <p:bldP spid="2" grpId="1" animBg="1"/>
      <p:bldP spid="2" grpId="2" animBg="1"/>
      <p:bldP spid="3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ali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96" y="2914650"/>
            <a:ext cx="37719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aśnienie owalne 6"/>
          <p:cNvSpPr/>
          <p:nvPr/>
        </p:nvSpPr>
        <p:spPr>
          <a:xfrm>
            <a:off x="511053" y="851278"/>
            <a:ext cx="3195836" cy="1789906"/>
          </a:xfrm>
          <a:prstGeom prst="wedgeEllipseCallout">
            <a:avLst>
              <a:gd name="adj1" fmla="val 1781"/>
              <a:gd name="adj2" fmla="val 63886"/>
            </a:avLst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To mój kolega. On zna się na tym najlepiej.</a:t>
            </a:r>
            <a:endParaRPr lang="pl-PL" dirty="0"/>
          </a:p>
        </p:txBody>
      </p:sp>
      <p:pic>
        <p:nvPicPr>
          <p:cNvPr id="8" name="Picture 2" descr="Znalezione obrazy dla zapytania alien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6" y="2914650"/>
            <a:ext cx="37719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aśnienie owalne 8"/>
          <p:cNvSpPr/>
          <p:nvPr/>
        </p:nvSpPr>
        <p:spPr>
          <a:xfrm>
            <a:off x="3995936" y="404663"/>
            <a:ext cx="3771900" cy="2122561"/>
          </a:xfrm>
          <a:prstGeom prst="wedgeEllipseCallout">
            <a:avLst>
              <a:gd name="adj1" fmla="val 1781"/>
              <a:gd name="adj2" fmla="val 6388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Obserwuję rozwój internetu na waszej planecie od samego początku. Zapraszam na międzyplanetarną wyprawę!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4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Znalezione obrazy dla zapytania sp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9" y="-155404"/>
            <a:ext cx="7013404" cy="701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3" r="16337" b="5387"/>
          <a:stretch/>
        </p:blipFill>
        <p:spPr bwMode="auto">
          <a:xfrm>
            <a:off x="6251511" y="1"/>
            <a:ext cx="188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8" t="22506" r="21497" b="21037"/>
          <a:stretch/>
        </p:blipFill>
        <p:spPr>
          <a:xfrm>
            <a:off x="-252536" y="-171401"/>
            <a:ext cx="6933282" cy="7029401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Elipsa 3"/>
          <p:cNvSpPr/>
          <p:nvPr/>
        </p:nvSpPr>
        <p:spPr>
          <a:xfrm rot="1440130">
            <a:off x="765187" y="1000146"/>
            <a:ext cx="4598901" cy="466110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glow rad="1905000">
              <a:schemeClr val="accent1">
                <a:alpha val="0"/>
              </a:schemeClr>
            </a:glow>
            <a:softEdge rad="1270000"/>
          </a:effectLst>
          <a:scene3d>
            <a:camera prst="orthographicFront"/>
            <a:lightRig rig="sunset" dir="t"/>
          </a:scene3d>
          <a:sp3d prstMaterial="matte">
            <a:bevelT w="692150" h="457200"/>
            <a:bevelB w="69215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1" name="Picture 4" descr="http://stephd.biz/inferno/img/B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037" y="1227503"/>
            <a:ext cx="3954022" cy="296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ttp://stephd.biz/inferno/img/B3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56697">
            <a:off x="1542161" y="2300949"/>
            <a:ext cx="4385639" cy="338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window shi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660" y="-2012387"/>
            <a:ext cx="11305256" cy="109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68" y="1512144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zycisk akcji: niestandardowy 14">
            <a:hlinkClick r:id="" action="ppaction://hlinkshowjump?jump=nextslide" highlightClick="1"/>
          </p:cNvPr>
          <p:cNvSpPr/>
          <p:nvPr/>
        </p:nvSpPr>
        <p:spPr>
          <a:xfrm>
            <a:off x="7956376" y="5842968"/>
            <a:ext cx="1187624" cy="104241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2213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repeatCount="2000" autoRev="1" fill="remove" nodeType="afterEffect" p14:presetBounceEnd="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 p14:bounceEnd="8000">
                                          <p:cBhvr>
                                            <p:cTn id="6" dur="7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2000" autoRev="1" fill="remove" grpId="0" nodeType="withEffect" p14:presetBounceEnd="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 p14:bounceEnd="8000">
                                          <p:cBhvr>
                                            <p:cTn id="8" dur="7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2000" autoRev="1" fill="remove" nodeType="withEffect" p14:presetBounceEnd="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 p14:bounceEnd="8000">
                                          <p:cBhvr>
                                            <p:cTn id="10" dur="7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2000" autoRev="1" fill="remove" nodeType="withEffect" p14:presetBounceEnd="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 p14:bounceEnd="8000">
                                          <p:cBhvr>
                                            <p:cTn id="12" dur="7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repeatCount="2000" autoRev="1" fill="remove" nodeType="withEffect" p14:presetBounceEnd="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 p14:bounceEnd="8000">
                                          <p:cBhvr>
                                            <p:cTn id="14" dur="7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48 3.33333E-6 L 0.55018 -0.19491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26" y="-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repeatCount="2000" autoRev="1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>
                                          <p:cBhvr>
                                            <p:cTn id="6" dur="7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2000" autoRev="1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>
                                          <p:cBhvr>
                                            <p:cTn id="8" dur="7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>
                                          <p:cBhvr>
                                            <p:cTn id="10" dur="7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>
                                          <p:cBhvr>
                                            <p:cTn id="12" dur="7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25 0.00278 -0.01268 0.00486 -0.01875 0.00833 C -0.03004 0.01481 -0.03559 0.02176 -0.04792 0.025 C -0.05764 0.02407 -0.06754 0.02477 -0.07709 0.02222 C -0.07986 0.02153 -0.07153 0.0206 -0.06875 0.01944 C -0.04775 0.01157 -0.08021 0.02269 -0.05417 0.01389 C -0.05209 0.00023 -0.0533 -0.01458 -0.05 -0.02778 C -0.04896 -0.03171 -0.03993 -0.03495 -0.0375 -0.03611 C -0.02778 -0.01991 -0.02726 -0.01481 -0.02292 0.00556 C -0.02761 0.05579 -0.01702 0.00069 -0.06042 0.03333 C -0.06493 0.03681 -0.05747 0.05718 -0.05417 0.06111 C -0.05035 0.06551 -0.04167 0.07222 -0.04167 0.07222 C -0.03316 0.06458 -0.02709 0.05833 -0.02084 0.04722 C -0.02014 0.04352 -0.02136 0.03773 -0.01875 0.03611 C -0.01684 0.03472 -0.01563 0.0419 -0.01667 0.04444 C -0.01927 0.05116 -0.02657 0.05347 -0.03125 0.05556 C -0.03334 0.05463 -0.03854 0.05532 -0.0375 0.05278 C -0.03629 0.04931 -0.03195 0.05 -0.02917 0.05 C -0.01459 0.05 0 0.05185 0.01458 0.05278 C 0.02795 0.06458 0.03455 0.06042 0.05208 0.05833 C 0.05573 0.03843 0.05711 0.01458 0.04375 0.00278 C 0.0368 0.00463 0.02951 0.00509 0.02291 0.00833 C 0.01823 0.01065 0.01458 0.01574 0.01041 0.01944 C 0.00868 0.02106 -0.00313 0.02454 -0.00417 0.025 C -0.01511 0.03472 -0.01841 0.03102 -0.02709 0.01944 C -0.03403 -0.0081 -0.01789 -0.01505 -0.00625 -0.03056 C -0.00209 -0.0287 0.0026 -0.02847 0.00625 -0.025 C 0.01163 -0.01991 0.00503 0.0081 0.00416 0.01389 C 0.00364 0.01667 0.00382 0.02037 0.00208 0.02222 C -0.00018 0.02454 -0.00348 0.02407 -0.00625 0.025 C -0.0125 0.03542 -0.02032 0.05278 -0.03125 0.05556 C -0.03941 0.05764 -0.04792 0.05741 -0.05625 0.05833 C -0.05417 0.06782 -0.054 0.08356 -0.04375 0.08611 C -0.03889 0.08727 -0.03403 0.08426 -0.02917 0.08333 C -0.02483 0.07176 -0.02257 0.06551 -0.01459 0.05833 C -0.00764 0.05926 0.01319 0.06111 0.00625 0.06111 C -0.00834 0.06111 -0.02448 0.06435 -0.0375 0.05556 C -0.03924 0.0544 -0.04028 0.05185 -0.04167 0.05 " pathEditMode="relative" ptsTypes="fffffffffffffffffffffffffffffffffffffA">
                                          <p:cBhvr>
                                            <p:cTn id="14" dur="7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348 3.33333E-6 L 0.55018 -0.19491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26" y="-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5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Znalezione obrazy dla zapytania alien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5568" y="2914650"/>
            <a:ext cx="37719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aśnienie owalne 5"/>
          <p:cNvSpPr/>
          <p:nvPr/>
        </p:nvSpPr>
        <p:spPr>
          <a:xfrm>
            <a:off x="-89503" y="620688"/>
            <a:ext cx="3795835" cy="2124816"/>
          </a:xfrm>
          <a:prstGeom prst="wedgeEllipse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Witaj przyjacielu!. Mam tu ziemianina. Opowiesz mu coś o powstaniu internetu?</a:t>
            </a:r>
            <a:endParaRPr lang="pl-PL" dirty="0"/>
          </a:p>
        </p:txBody>
      </p:sp>
      <p:sp>
        <p:nvSpPr>
          <p:cNvPr id="7" name="Objaśnienie owalne 6"/>
          <p:cNvSpPr/>
          <p:nvPr/>
        </p:nvSpPr>
        <p:spPr>
          <a:xfrm>
            <a:off x="5724128" y="2745504"/>
            <a:ext cx="2017796" cy="1268760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Oczywiście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012" y1="6250" x2="14873" y2="92839"/>
                        <a14:foregroundMark x1="92759" y1="4948" x2="80626" y2="99089"/>
                        <a14:foregroundMark x1="91292" y1="61979" x2="99119" y2="82422"/>
                        <a14:foregroundMark x1="50783" y1="11979" x2="58023" y2="11458"/>
                        <a14:backgroundMark x1="36106" y1="22005" x2="62427" y2="72917"/>
                        <a14:backgroundMark x1="57730" y1="18490" x2="30528" y2="631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1" r="4528"/>
          <a:stretch/>
        </p:blipFill>
        <p:spPr>
          <a:xfrm>
            <a:off x="8012" y="-27384"/>
            <a:ext cx="8164388" cy="6858000"/>
          </a:xfrm>
          <a:prstGeom prst="rect">
            <a:avLst/>
          </a:prstGeom>
        </p:spPr>
      </p:pic>
      <p:pic>
        <p:nvPicPr>
          <p:cNvPr id="10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119633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35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5000">
        <p14:flash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nalezione obrazy dla zapytania Prosteyshiy Sputnik-1"/>
          <p:cNvPicPr>
            <a:picLocks noGrp="1" noChangeAspect="1" noChangeArrowheads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r="16155"/>
          <a:stretch>
            <a:fillRect/>
          </a:stretch>
        </p:blipFill>
        <p:spPr bwMode="auto">
          <a:xfrm>
            <a:off x="663682" y="1041002"/>
            <a:ext cx="4177563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aśnienie owalne 4"/>
          <p:cNvSpPr/>
          <p:nvPr/>
        </p:nvSpPr>
        <p:spPr>
          <a:xfrm>
            <a:off x="5724128" y="836712"/>
            <a:ext cx="3168352" cy="3068960"/>
          </a:xfrm>
          <a:prstGeom prst="wedgeEllipseCallout">
            <a:avLst>
              <a:gd name="adj1" fmla="val -36147"/>
              <a:gd name="adj2" fmla="val 6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400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1957</a:t>
            </a:r>
          </a:p>
          <a:p>
            <a:pPr algn="ctr"/>
            <a:r>
              <a:rPr lang="pl-PL" altLang="pl-PL" dirty="0" smtClean="0"/>
              <a:t>ZSRR </a:t>
            </a:r>
            <a:r>
              <a:rPr lang="pl-PL" altLang="pl-PL" dirty="0"/>
              <a:t>wystrzela pierwszego sztucznego satelitę waszej planety – Ziemi, nawet mam zdjęcie!</a:t>
            </a:r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257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Znalezione obrazy dla zapytania spac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8" y="-1"/>
            <a:ext cx="6860237" cy="686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Znalezione obrazy dla zapytania planet text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9" r="24389"/>
          <a:stretch/>
        </p:blipFill>
        <p:spPr bwMode="auto">
          <a:xfrm>
            <a:off x="-36512" y="260648"/>
            <a:ext cx="6115010" cy="6115010"/>
          </a:xfrm>
          <a:prstGeom prst="ellipse">
            <a:avLst/>
          </a:prstGeom>
          <a:ln>
            <a:noFill/>
          </a:ln>
          <a:effectLst>
            <a:softEdge rad="635000"/>
          </a:effectLst>
          <a:scene3d>
            <a:camera prst="orthographicFront"/>
            <a:lightRig rig="sunse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83" r="16337" b="5387"/>
          <a:stretch/>
        </p:blipFill>
        <p:spPr bwMode="auto">
          <a:xfrm>
            <a:off x="6251511" y="1"/>
            <a:ext cx="18847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a 3"/>
          <p:cNvSpPr/>
          <p:nvPr/>
        </p:nvSpPr>
        <p:spPr>
          <a:xfrm rot="1440130">
            <a:off x="765187" y="1000146"/>
            <a:ext cx="4598901" cy="4661102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effectLst>
            <a:glow rad="1905000">
              <a:schemeClr val="accent1">
                <a:alpha val="0"/>
              </a:schemeClr>
            </a:glow>
            <a:softEdge rad="1270000"/>
          </a:effectLst>
          <a:scene3d>
            <a:camera prst="orthographicFront"/>
            <a:lightRig rig="sunset" dir="t"/>
          </a:scene3d>
          <a:sp3d prstMaterial="matte">
            <a:bevelT w="692150" h="457200"/>
            <a:bevelB w="692150" h="4508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Picture 1" descr="http://stephd.biz/inferno/img/A3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9166">
            <a:off x="2130450" y="1213224"/>
            <a:ext cx="4224957" cy="314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ephd.biz/inferno/img/A2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36837">
            <a:off x="46824" y="2133092"/>
            <a:ext cx="4536504" cy="33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" descr="http://stephd.biz/inferno/img/A3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79166" flipV="1">
            <a:off x="1014639" y="1500785"/>
            <a:ext cx="2397662" cy="17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window shi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-2428658"/>
            <a:ext cx="11305256" cy="1092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Przycisk akcji: niestandardowy 18">
            <a:hlinkClick r:id="" action="ppaction://hlinkshowjump?jump=nextslide" highlightClick="1"/>
          </p:cNvPr>
          <p:cNvSpPr/>
          <p:nvPr/>
        </p:nvSpPr>
        <p:spPr>
          <a:xfrm>
            <a:off x="7956376" y="5842968"/>
            <a:ext cx="1187624" cy="1042416"/>
          </a:xfrm>
          <a:prstGeom prst="actionButtonBlank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Lądujemy</a:t>
            </a:r>
            <a:endParaRPr lang="pl-PL" dirty="0"/>
          </a:p>
        </p:txBody>
      </p:sp>
      <p:pic>
        <p:nvPicPr>
          <p:cNvPr id="20" name="Picture 6" descr="http://stephd.biz/inferno/img/B4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681" y="119633"/>
            <a:ext cx="895127" cy="89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http://stephd.biz/inferno/img/A4.gif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381" y="2492896"/>
            <a:ext cx="1005612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3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repeatCount="2000" autoRev="1" fill="remove" nodeType="afterEffect" p14:presetBounceEnd="25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 p14:bounceEnd="2500">
                                          <p:cBhvr>
                                            <p:cTn id="6" dur="70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2000" autoRev="1" fill="remove" grpId="0" nodeType="withEffect" p14:presetBounceEnd="25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 p14:bounceEnd="2500">
                                          <p:cBhvr>
                                            <p:cTn id="8" dur="7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2000" autoRev="1" fill="remove" nodeType="withEffect" p14:presetBounceEnd="25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 p14:bounceEnd="2500">
                                          <p:cBhvr>
                                            <p:cTn id="10" dur="7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2000" autoRev="1" fill="remove" nodeType="withEffect" p14:presetBounceEnd="25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 p14:bounceEnd="2500">
                                          <p:cBhvr>
                                            <p:cTn id="12" dur="7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repeatCount="2000" autoRev="1" fill="remove" nodeType="withEffect" p14:presetBounceEnd="25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 p14:bounceEnd="2500">
                                          <p:cBhvr>
                                            <p:cTn id="14" dur="7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2000" autoRev="1" fill="remove" nodeType="withEffect" p14:presetBounceEnd="25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 p14:bounceEnd="2500">
                                          <p:cBhvr>
                                            <p:cTn id="16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3.21924E-6 L 0.67448 -0.1766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15" y="-88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repeatCount="2000" autoRev="1" fill="remove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>
                                          <p:cBhvr>
                                            <p:cTn id="6" dur="7000" fill="hold"/>
                                            <p:tgtEl>
                                              <p:spTgt spid="133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repeatCount="2000" autoRev="1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>
                                          <p:cBhvr>
                                            <p:cTn id="8" dur="7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>
                                          <p:cBhvr>
                                            <p:cTn id="10" dur="7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>
                                          <p:cBhvr>
                                            <p:cTn id="12" dur="7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>
                                          <p:cBhvr>
                                            <p:cTn id="14" dur="7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C -0.00694 -0.00833 -0.01354 -0.01736 -0.02083 -0.025 C -0.04844 -0.05393 -0.00694 -0.00092 -0.0375 -0.04167 C -0.04288 -0.06667 -0.0401 -0.05463 -0.04583 -0.07778 C -0.04653 -0.08055 -0.04792 -0.08611 -0.04792 -0.08611 C -0.04653 -0.09074 -0.0474 -0.0993 -0.04375 -0.1 C -0.03524 -0.10162 -0.01875 -0.09167 -0.01875 -0.09167 C -0.0099 -0.0838 -0.00417 -0.07407 0.00625 -0.06944 C 0.01302 -0.06042 0.01406 -0.05393 0.02292 -0.05 C 0.02951 -0.05301 0.0309 -0.05208 0.03542 -0.06111 C 0.03663 -0.06366 0.03576 -0.06782 0.0375 -0.06944 C 0.04115 -0.07292 0.05 -0.075 0.05 -0.075 C 0.06424 -0.07037 0.05833 -0.07616 0.05417 -0.05 C 0.0533 -0.04444 0.05295 -0.03889 0.05208 -0.03333 C 0.05156 -0.03055 0.04792 -0.02569 0.05 -0.025 C 0.05538 -0.02292 0.06111 -0.02685 0.06667 -0.02778 C 0.08108 -0.03426 0.08524 -0.03194 0.09375 -0.01667 C 0.09306 -0.01018 0.09427 -0.00278 0.09167 0.00278 C 0.0901 0.00602 0.08611 0.00486 0.08333 0.00556 C 0.07847 0.00671 0.07361 0.00741 0.06875 0.00833 C 0.06458 0.00926 0.06042 0.00972 0.05625 0.01111 C 0.05191 0.0125 0.04375 0.01667 0.04375 0.01667 C 0.03264 0.01574 0.02135 0.0162 0.01042 0.01389 C 0.00729 0.0132 0.00521 0.00764 0.00208 0.00833 C -0.00035 0.0088 -0.00104 0.01366 -0.00208 0.01667 C -0.00694 0.0294 -0.00972 0.04283 -0.01458 0.05556 C -0.01528 0.07593 -0.01337 0.09676 -0.01667 0.11667 C -0.01736 0.1213 -0.02118 0.10949 -0.02292 0.10556 C -0.02552 0.09954 -0.02726 0.09283 -0.02917 0.08611 C -0.03021 0.08264 -0.02986 0.07824 -0.03125 0.075 C -0.03576 0.06435 -0.04531 0.06204 -0.05208 0.05556 C -0.05451 0.05324 -0.05608 0.04977 -0.05833 0.04722 C -0.06024 0.04514 -0.0625 0.04352 -0.06458 0.04167 C -0.06875 0.02523 -0.06788 0.03542 -0.05625 0.01111 C -0.04323 -0.0162 -0.02622 -0.00509 0.00208 -0.00833 C 0.00069 -0.01713 -0.0033 -0.03495 -0.00833 -0.04167 C -0.01059 -0.04467 -0.01389 -0.04537 -0.01667 -0.04722 C -0.02222 -0.0463 -0.02951 -0.05 -0.03333 -0.04444 C -0.03802 -0.0375 -0.03594 -0.02592 -0.0375 -0.01667 C -0.03941 -0.00602 -0.04375 0.00301 -0.04583 0.01389 C -0.04132 0.03218 -0.04757 0.01412 -0.0375 0.025 C -0.03559 0.02708 -0.03542 0.03148 -0.03333 0.03333 C -0.0309 0.03542 -0.0276 0.03472 -0.025 0.03611 C -0.02205 0.0375 -0.01944 0.04005 -0.01667 0.04167 C -0.01458 0.04283 -0.0125 0.04352 -0.01042 0.04445 C -0.00833 0.04074 -0.0059 0.03727 -0.00417 0.03333 C -0.00174 0.02755 -0.00278 0.01945 0 0.01389 C 0.00139 0.01111 0.00417 0.01019 0.00625 0.00833 C 0.00781 0.00232 0.00868 -0.00393 0.0125 -0.00833 C 0.01632 -0.01273 0.025 -0.01944 0.025 -0.01944 C 0.02778 -0.01852 0.03142 -0.01967 0.03333 -0.01667 C 0.03611 -0.01227 0.0375 0 0.0375 0 C 0.03299 0.02408 0.03958 -0.00139 0.02708 0.01945 C 0.02413 0.02454 0.01962 0.03681 0.01667 0.04445 " pathEditMode="relative" ptsTypes="fffffffffffffffffffffffffffffffffffffffffffffffffffffA">
                                          <p:cBhvr>
                                            <p:cTn id="16" dur="7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5.55556E-7 -3.21924E-6 L 0.67448 -0.1766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715" y="-883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19" grpId="0" animBg="1"/>
        </p:bldLst>
      </p:timing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rzejrzystość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11826</TotalTime>
  <Words>316</Words>
  <Application>Microsoft Office PowerPoint</Application>
  <PresentationFormat>Pokaz na ekranie (4:3)</PresentationFormat>
  <Paragraphs>59</Paragraphs>
  <Slides>29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29</vt:i4>
      </vt:variant>
    </vt:vector>
  </HeadingPairs>
  <TitlesOfParts>
    <vt:vector size="31" baseType="lpstr">
      <vt:lpstr>Bogaty</vt:lpstr>
      <vt:lpstr>Motyw pakietu Office</vt:lpstr>
      <vt:lpstr>Zasady gry</vt:lpstr>
      <vt:lpstr>Prezentacja programu PowerPoint</vt:lpstr>
      <vt:lpstr>Historia komputerów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lenovo</dc:creator>
  <cp:lastModifiedBy>lenovo</cp:lastModifiedBy>
  <cp:revision>59</cp:revision>
  <dcterms:created xsi:type="dcterms:W3CDTF">2017-11-04T21:52:52Z</dcterms:created>
  <dcterms:modified xsi:type="dcterms:W3CDTF">2017-11-21T09:30:00Z</dcterms:modified>
</cp:coreProperties>
</file>