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5" roundtripDataSignature="AMtx7mg5zE6SxXDxIadm/17Mlac0Uw0n5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customschemas.google.com/relationships/presentationmetadata" Target="metadata"/><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32"/>
          <p:cNvSpPr txBox="1"/>
          <p:nvPr>
            <p:ph type="ctrTitle"/>
          </p:nvPr>
        </p:nvSpPr>
        <p:spPr>
          <a:xfrm>
            <a:off x="1756946" y="1104900"/>
            <a:ext cx="8376514" cy="3120504"/>
          </a:xfrm>
          <a:prstGeom prst="rect">
            <a:avLst/>
          </a:prstGeom>
          <a:noFill/>
          <a:ln>
            <a:noFill/>
          </a:ln>
        </p:spPr>
        <p:txBody>
          <a:bodyPr anchorCtr="0" anchor="b" bIns="45700" lIns="91425" spcFirstLastPara="1" rIns="91425" wrap="square" tIns="45700">
            <a:normAutofit/>
          </a:bodyPr>
          <a:lstStyle>
            <a:lvl1pPr lvl="0" algn="ctr">
              <a:lnSpc>
                <a:spcPct val="110000"/>
              </a:lnSpc>
              <a:spcBef>
                <a:spcPts val="0"/>
              </a:spcBef>
              <a:spcAft>
                <a:spcPts val="0"/>
              </a:spcAft>
              <a:buClr>
                <a:srgbClr val="262626"/>
              </a:buClr>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32"/>
          <p:cNvSpPr txBox="1"/>
          <p:nvPr>
            <p:ph idx="1" type="subTitle"/>
          </p:nvPr>
        </p:nvSpPr>
        <p:spPr>
          <a:xfrm>
            <a:off x="2908039" y="4442385"/>
            <a:ext cx="6074328" cy="984023"/>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1000"/>
              </a:spcBef>
              <a:spcAft>
                <a:spcPts val="0"/>
              </a:spcAft>
              <a:buClr>
                <a:srgbClr val="262626"/>
              </a:buClr>
              <a:buSzPts val="1600"/>
              <a:buNone/>
              <a:defRPr i="0" sz="2000"/>
            </a:lvl1pPr>
            <a:lvl2pPr lvl="1" algn="ctr">
              <a:lnSpc>
                <a:spcPct val="100000"/>
              </a:lnSpc>
              <a:spcBef>
                <a:spcPts val="500"/>
              </a:spcBef>
              <a:spcAft>
                <a:spcPts val="0"/>
              </a:spcAft>
              <a:buClr>
                <a:srgbClr val="262626"/>
              </a:buClr>
              <a:buSzPts val="2000"/>
              <a:buFont typeface="Arial"/>
              <a:buNone/>
              <a:defRPr sz="2000"/>
            </a:lvl2pPr>
            <a:lvl3pPr lvl="2" algn="ctr">
              <a:lnSpc>
                <a:spcPct val="100000"/>
              </a:lnSpc>
              <a:spcBef>
                <a:spcPts val="500"/>
              </a:spcBef>
              <a:spcAft>
                <a:spcPts val="0"/>
              </a:spcAft>
              <a:buClr>
                <a:srgbClr val="262626"/>
              </a:buClr>
              <a:buSzPts val="1440"/>
              <a:buNone/>
              <a:defRPr sz="1800"/>
            </a:lvl3pPr>
            <a:lvl4pPr lvl="3" algn="ctr">
              <a:lnSpc>
                <a:spcPct val="100000"/>
              </a:lnSpc>
              <a:spcBef>
                <a:spcPts val="500"/>
              </a:spcBef>
              <a:spcAft>
                <a:spcPts val="0"/>
              </a:spcAft>
              <a:buClr>
                <a:srgbClr val="262626"/>
              </a:buClr>
              <a:buSzPts val="1600"/>
              <a:buFont typeface="Arial"/>
              <a:buNone/>
              <a:defRPr sz="1600"/>
            </a:lvl4pPr>
            <a:lvl5pPr lvl="4" algn="ctr">
              <a:lnSpc>
                <a:spcPct val="100000"/>
              </a:lnSpc>
              <a:spcBef>
                <a:spcPts val="500"/>
              </a:spcBef>
              <a:spcAft>
                <a:spcPts val="0"/>
              </a:spcAft>
              <a:buClr>
                <a:srgbClr val="262626"/>
              </a:buClr>
              <a:buSzPts val="128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 name="Google Shape;15;p32"/>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32"/>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32"/>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69" name="Shape 69"/>
        <p:cNvGrpSpPr/>
        <p:nvPr/>
      </p:nvGrpSpPr>
      <p:grpSpPr>
        <a:xfrm>
          <a:off x="0" y="0"/>
          <a:ext cx="0" cy="0"/>
          <a:chOff x="0" y="0"/>
          <a:chExt cx="0" cy="0"/>
        </a:xfrm>
      </p:grpSpPr>
      <p:sp>
        <p:nvSpPr>
          <p:cNvPr id="70" name="Google Shape;70;p41"/>
          <p:cNvSpPr txBox="1"/>
          <p:nvPr>
            <p:ph idx="1" type="body"/>
          </p:nvPr>
        </p:nvSpPr>
        <p:spPr>
          <a:xfrm rot="5400000">
            <a:off x="3697833" y="-821329"/>
            <a:ext cx="4516696" cy="9810604"/>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Clr>
                <a:srgbClr val="262626"/>
              </a:buClr>
              <a:buSzPts val="1440"/>
              <a:buChar char="•"/>
              <a:defRPr/>
            </a:lvl1pPr>
            <a:lvl2pPr indent="-228600" lvl="1" marL="914400" algn="l">
              <a:lnSpc>
                <a:spcPct val="100000"/>
              </a:lnSpc>
              <a:spcBef>
                <a:spcPts val="500"/>
              </a:spcBef>
              <a:spcAft>
                <a:spcPts val="0"/>
              </a:spcAft>
              <a:buClr>
                <a:srgbClr val="262626"/>
              </a:buClr>
              <a:buSzPts val="1800"/>
              <a:buNone/>
              <a:defRPr/>
            </a:lvl2pPr>
            <a:lvl3pPr indent="-320039" lvl="2" marL="1371600" algn="l">
              <a:lnSpc>
                <a:spcPct val="100000"/>
              </a:lnSpc>
              <a:spcBef>
                <a:spcPts val="500"/>
              </a:spcBef>
              <a:spcAft>
                <a:spcPts val="0"/>
              </a:spcAft>
              <a:buClr>
                <a:srgbClr val="262626"/>
              </a:buClr>
              <a:buSzPts val="1440"/>
              <a:buChar char="•"/>
              <a:defRPr/>
            </a:lvl3pPr>
            <a:lvl4pPr indent="-228600" lvl="3" marL="1828800" algn="l">
              <a:lnSpc>
                <a:spcPct val="100000"/>
              </a:lnSpc>
              <a:spcBef>
                <a:spcPts val="500"/>
              </a:spcBef>
              <a:spcAft>
                <a:spcPts val="0"/>
              </a:spcAft>
              <a:buClr>
                <a:srgbClr val="262626"/>
              </a:buClr>
              <a:buSzPts val="1800"/>
              <a:buNone/>
              <a:defRPr/>
            </a:lvl4pPr>
            <a:lvl5pPr indent="-320039" lvl="4" marL="2286000" algn="l">
              <a:lnSpc>
                <a:spcPct val="100000"/>
              </a:lnSpc>
              <a:spcBef>
                <a:spcPts val="500"/>
              </a:spcBef>
              <a:spcAft>
                <a:spcPts val="0"/>
              </a:spcAft>
              <a:buClr>
                <a:srgbClr val="262626"/>
              </a:buClr>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41"/>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1"/>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1"/>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pl-PL"/>
              <a:t>‹#›</a:t>
            </a:fld>
            <a:endParaRPr/>
          </a:p>
        </p:txBody>
      </p:sp>
      <p:sp>
        <p:nvSpPr>
          <p:cNvPr id="74" name="Google Shape;74;p41"/>
          <p:cNvSpPr txBox="1"/>
          <p:nvPr>
            <p:ph type="title"/>
          </p:nvPr>
        </p:nvSpPr>
        <p:spPr>
          <a:xfrm>
            <a:off x="1050879" y="609601"/>
            <a:ext cx="9810604" cy="1216024"/>
          </a:xfrm>
          <a:prstGeom prst="rect">
            <a:avLst/>
          </a:prstGeom>
          <a:noFill/>
          <a:ln>
            <a:noFill/>
          </a:ln>
        </p:spPr>
        <p:txBody>
          <a:bodyPr anchorCtr="0" anchor="ctr" bIns="45700" lIns="91425" spcFirstLastPara="1" rIns="91425" wrap="square" tIns="45700">
            <a:normAutofit/>
          </a:bodyPr>
          <a:lstStyle>
            <a:lvl1pPr lvl="0" algn="l">
              <a:lnSpc>
                <a:spcPct val="11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5" name="Shape 75"/>
        <p:cNvGrpSpPr/>
        <p:nvPr/>
      </p:nvGrpSpPr>
      <p:grpSpPr>
        <a:xfrm>
          <a:off x="0" y="0"/>
          <a:ext cx="0" cy="0"/>
          <a:chOff x="0" y="0"/>
          <a:chExt cx="0" cy="0"/>
        </a:xfrm>
      </p:grpSpPr>
      <p:sp>
        <p:nvSpPr>
          <p:cNvPr id="76" name="Google Shape;76;p42"/>
          <p:cNvSpPr txBox="1"/>
          <p:nvPr>
            <p:ph type="title"/>
          </p:nvPr>
        </p:nvSpPr>
        <p:spPr>
          <a:xfrm rot="5400000">
            <a:off x="6905522" y="2283404"/>
            <a:ext cx="5800298" cy="2161540"/>
          </a:xfrm>
          <a:prstGeom prst="rect">
            <a:avLst/>
          </a:prstGeom>
          <a:noFill/>
          <a:ln>
            <a:noFill/>
          </a:ln>
        </p:spPr>
        <p:txBody>
          <a:bodyPr anchorCtr="0" anchor="ctr" bIns="45700" lIns="91425" spcFirstLastPara="1" rIns="91425" wrap="square" tIns="45700">
            <a:normAutofit/>
          </a:bodyPr>
          <a:lstStyle>
            <a:lvl1pPr lvl="0" algn="l">
              <a:lnSpc>
                <a:spcPct val="11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42"/>
          <p:cNvSpPr txBox="1"/>
          <p:nvPr>
            <p:ph idx="1" type="body"/>
          </p:nvPr>
        </p:nvSpPr>
        <p:spPr>
          <a:xfrm rot="5400000">
            <a:off x="1881400" y="-579177"/>
            <a:ext cx="5800299" cy="788670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Clr>
                <a:srgbClr val="262626"/>
              </a:buClr>
              <a:buSzPts val="1440"/>
              <a:buChar char="•"/>
              <a:defRPr/>
            </a:lvl1pPr>
            <a:lvl2pPr indent="-228600" lvl="1" marL="914400" algn="l">
              <a:lnSpc>
                <a:spcPct val="100000"/>
              </a:lnSpc>
              <a:spcBef>
                <a:spcPts val="500"/>
              </a:spcBef>
              <a:spcAft>
                <a:spcPts val="0"/>
              </a:spcAft>
              <a:buClr>
                <a:srgbClr val="262626"/>
              </a:buClr>
              <a:buSzPts val="1800"/>
              <a:buNone/>
              <a:defRPr/>
            </a:lvl2pPr>
            <a:lvl3pPr indent="-320039" lvl="2" marL="1371600" algn="l">
              <a:lnSpc>
                <a:spcPct val="100000"/>
              </a:lnSpc>
              <a:spcBef>
                <a:spcPts val="500"/>
              </a:spcBef>
              <a:spcAft>
                <a:spcPts val="0"/>
              </a:spcAft>
              <a:buClr>
                <a:srgbClr val="262626"/>
              </a:buClr>
              <a:buSzPts val="1440"/>
              <a:buChar char="•"/>
              <a:defRPr/>
            </a:lvl3pPr>
            <a:lvl4pPr indent="-228600" lvl="3" marL="1828800" algn="l">
              <a:lnSpc>
                <a:spcPct val="100000"/>
              </a:lnSpc>
              <a:spcBef>
                <a:spcPts val="500"/>
              </a:spcBef>
              <a:spcAft>
                <a:spcPts val="0"/>
              </a:spcAft>
              <a:buClr>
                <a:srgbClr val="262626"/>
              </a:buClr>
              <a:buSzPts val="1800"/>
              <a:buNone/>
              <a:defRPr/>
            </a:lvl4pPr>
            <a:lvl5pPr indent="-320039" lvl="4" marL="2286000" algn="l">
              <a:lnSpc>
                <a:spcPct val="100000"/>
              </a:lnSpc>
              <a:spcBef>
                <a:spcPts val="500"/>
              </a:spcBef>
              <a:spcAft>
                <a:spcPts val="0"/>
              </a:spcAft>
              <a:buClr>
                <a:srgbClr val="262626"/>
              </a:buClr>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42"/>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2"/>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42"/>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 name="Shape 18"/>
        <p:cNvGrpSpPr/>
        <p:nvPr/>
      </p:nvGrpSpPr>
      <p:grpSpPr>
        <a:xfrm>
          <a:off x="0" y="0"/>
          <a:ext cx="0" cy="0"/>
          <a:chOff x="0" y="0"/>
          <a:chExt cx="0" cy="0"/>
        </a:xfrm>
      </p:grpSpPr>
      <p:sp>
        <p:nvSpPr>
          <p:cNvPr id="19" name="Google Shape;19;p33"/>
          <p:cNvSpPr txBox="1"/>
          <p:nvPr>
            <p:ph type="title"/>
          </p:nvPr>
        </p:nvSpPr>
        <p:spPr>
          <a:xfrm>
            <a:off x="1050879" y="609601"/>
            <a:ext cx="9810604" cy="1216024"/>
          </a:xfrm>
          <a:prstGeom prst="rect">
            <a:avLst/>
          </a:prstGeom>
          <a:noFill/>
          <a:ln>
            <a:noFill/>
          </a:ln>
        </p:spPr>
        <p:txBody>
          <a:bodyPr anchorCtr="0" anchor="ctr" bIns="45700" lIns="91425" spcFirstLastPara="1" rIns="91425" wrap="square" tIns="45700">
            <a:normAutofit/>
          </a:bodyPr>
          <a:lstStyle>
            <a:lvl1pPr lvl="0" algn="l">
              <a:lnSpc>
                <a:spcPct val="11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33"/>
          <p:cNvSpPr txBox="1"/>
          <p:nvPr>
            <p:ph idx="1" type="body"/>
          </p:nvPr>
        </p:nvSpPr>
        <p:spPr>
          <a:xfrm>
            <a:off x="1050879" y="1825624"/>
            <a:ext cx="9810604" cy="442875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Clr>
                <a:srgbClr val="262626"/>
              </a:buClr>
              <a:buSzPts val="1440"/>
              <a:buChar char="•"/>
              <a:defRPr/>
            </a:lvl1pPr>
            <a:lvl2pPr indent="-228600" lvl="1" marL="914400" algn="l">
              <a:lnSpc>
                <a:spcPct val="100000"/>
              </a:lnSpc>
              <a:spcBef>
                <a:spcPts val="500"/>
              </a:spcBef>
              <a:spcAft>
                <a:spcPts val="0"/>
              </a:spcAft>
              <a:buClr>
                <a:srgbClr val="262626"/>
              </a:buClr>
              <a:buSzPts val="1800"/>
              <a:buNone/>
              <a:defRPr/>
            </a:lvl2pPr>
            <a:lvl3pPr indent="-320039" lvl="2" marL="1371600" algn="l">
              <a:lnSpc>
                <a:spcPct val="100000"/>
              </a:lnSpc>
              <a:spcBef>
                <a:spcPts val="500"/>
              </a:spcBef>
              <a:spcAft>
                <a:spcPts val="0"/>
              </a:spcAft>
              <a:buClr>
                <a:srgbClr val="262626"/>
              </a:buClr>
              <a:buSzPts val="1440"/>
              <a:buChar char="•"/>
              <a:defRPr/>
            </a:lvl3pPr>
            <a:lvl4pPr indent="-228600" lvl="3" marL="1828800" algn="l">
              <a:lnSpc>
                <a:spcPct val="100000"/>
              </a:lnSpc>
              <a:spcBef>
                <a:spcPts val="500"/>
              </a:spcBef>
              <a:spcAft>
                <a:spcPts val="0"/>
              </a:spcAft>
              <a:buClr>
                <a:srgbClr val="262626"/>
              </a:buClr>
              <a:buSzPts val="1800"/>
              <a:buNone/>
              <a:defRPr/>
            </a:lvl4pPr>
            <a:lvl5pPr indent="-320039" lvl="4" marL="2286000" algn="l">
              <a:lnSpc>
                <a:spcPct val="100000"/>
              </a:lnSpc>
              <a:spcBef>
                <a:spcPts val="500"/>
              </a:spcBef>
              <a:spcAft>
                <a:spcPts val="0"/>
              </a:spcAft>
              <a:buClr>
                <a:srgbClr val="262626"/>
              </a:buClr>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33"/>
          <p:cNvSpPr txBox="1"/>
          <p:nvPr>
            <p:ph idx="10" type="dt"/>
          </p:nvPr>
        </p:nvSpPr>
        <p:spPr>
          <a:xfrm rot="5400000">
            <a:off x="10506456" y="5074920"/>
            <a:ext cx="264766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3"/>
          <p:cNvSpPr txBox="1"/>
          <p:nvPr>
            <p:ph idx="11" type="ftr"/>
          </p:nvPr>
        </p:nvSpPr>
        <p:spPr>
          <a:xfrm rot="5400000">
            <a:off x="10451592" y="1408176"/>
            <a:ext cx="27704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3"/>
          <p:cNvSpPr txBox="1"/>
          <p:nvPr>
            <p:ph idx="12" type="sldNum"/>
          </p:nvPr>
        </p:nvSpPr>
        <p:spPr>
          <a:xfrm>
            <a:off x="11558016" y="3136392"/>
            <a:ext cx="545911" cy="580029"/>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 name="Shape 24"/>
        <p:cNvGrpSpPr/>
        <p:nvPr/>
      </p:nvGrpSpPr>
      <p:grpSpPr>
        <a:xfrm>
          <a:off x="0" y="0"/>
          <a:ext cx="0" cy="0"/>
          <a:chOff x="0" y="0"/>
          <a:chExt cx="0" cy="0"/>
        </a:xfrm>
      </p:grpSpPr>
      <p:sp>
        <p:nvSpPr>
          <p:cNvPr id="25" name="Google Shape;25;p34"/>
          <p:cNvSpPr txBox="1"/>
          <p:nvPr>
            <p:ph type="title"/>
          </p:nvPr>
        </p:nvSpPr>
        <p:spPr>
          <a:xfrm>
            <a:off x="1052513" y="1709738"/>
            <a:ext cx="9087774" cy="3438524"/>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rgbClr val="262626"/>
              </a:buClr>
              <a:buSzPts val="4000"/>
              <a:buFont typeface="Arial"/>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34"/>
          <p:cNvSpPr txBox="1"/>
          <p:nvPr>
            <p:ph idx="1" type="body"/>
          </p:nvPr>
        </p:nvSpPr>
        <p:spPr>
          <a:xfrm>
            <a:off x="1052513" y="5148262"/>
            <a:ext cx="8844522" cy="113823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888888"/>
              </a:buClr>
              <a:buSzPts val="1600"/>
              <a:buNone/>
              <a:defRPr sz="2000">
                <a:solidFill>
                  <a:srgbClr val="888888"/>
                </a:solidFill>
              </a:defRPr>
            </a:lvl1pPr>
            <a:lvl2pPr indent="-228600" lvl="1" marL="914400" algn="l">
              <a:lnSpc>
                <a:spcPct val="100000"/>
              </a:lnSpc>
              <a:spcBef>
                <a:spcPts val="500"/>
              </a:spcBef>
              <a:spcAft>
                <a:spcPts val="0"/>
              </a:spcAft>
              <a:buClr>
                <a:srgbClr val="888888"/>
              </a:buClr>
              <a:buSzPts val="2000"/>
              <a:buFont typeface="Arial"/>
              <a:buNone/>
              <a:defRPr sz="2000">
                <a:solidFill>
                  <a:srgbClr val="888888"/>
                </a:solidFill>
              </a:defRPr>
            </a:lvl2pPr>
            <a:lvl3pPr indent="-228600" lvl="2" marL="1371600" algn="l">
              <a:lnSpc>
                <a:spcPct val="100000"/>
              </a:lnSpc>
              <a:spcBef>
                <a:spcPts val="500"/>
              </a:spcBef>
              <a:spcAft>
                <a:spcPts val="0"/>
              </a:spcAft>
              <a:buClr>
                <a:srgbClr val="888888"/>
              </a:buClr>
              <a:buSzPts val="1440"/>
              <a:buNone/>
              <a:defRPr sz="1800">
                <a:solidFill>
                  <a:srgbClr val="888888"/>
                </a:solidFill>
              </a:defRPr>
            </a:lvl3pPr>
            <a:lvl4pPr indent="-228600" lvl="3" marL="1828800" algn="l">
              <a:lnSpc>
                <a:spcPct val="100000"/>
              </a:lnSpc>
              <a:spcBef>
                <a:spcPts val="500"/>
              </a:spcBef>
              <a:spcAft>
                <a:spcPts val="0"/>
              </a:spcAft>
              <a:buClr>
                <a:srgbClr val="888888"/>
              </a:buClr>
              <a:buSzPts val="1600"/>
              <a:buFont typeface="Arial"/>
              <a:buNone/>
              <a:defRPr sz="1600">
                <a:solidFill>
                  <a:srgbClr val="888888"/>
                </a:solidFill>
              </a:defRPr>
            </a:lvl4pPr>
            <a:lvl5pPr indent="-228600" lvl="4" marL="2286000" algn="l">
              <a:lnSpc>
                <a:spcPct val="100000"/>
              </a:lnSpc>
              <a:spcBef>
                <a:spcPts val="500"/>
              </a:spcBef>
              <a:spcAft>
                <a:spcPts val="0"/>
              </a:spcAft>
              <a:buClr>
                <a:srgbClr val="888888"/>
              </a:buClr>
              <a:buSzPts val="128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7" name="Google Shape;27;p34"/>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4"/>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4"/>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 name="Shape 30"/>
        <p:cNvGrpSpPr/>
        <p:nvPr/>
      </p:nvGrpSpPr>
      <p:grpSpPr>
        <a:xfrm>
          <a:off x="0" y="0"/>
          <a:ext cx="0" cy="0"/>
          <a:chOff x="0" y="0"/>
          <a:chExt cx="0" cy="0"/>
        </a:xfrm>
      </p:grpSpPr>
      <p:sp>
        <p:nvSpPr>
          <p:cNvPr id="31" name="Google Shape;31;p35"/>
          <p:cNvSpPr txBox="1"/>
          <p:nvPr>
            <p:ph type="title"/>
          </p:nvPr>
        </p:nvSpPr>
        <p:spPr>
          <a:xfrm>
            <a:off x="1050879" y="609601"/>
            <a:ext cx="9810604" cy="1216024"/>
          </a:xfrm>
          <a:prstGeom prst="rect">
            <a:avLst/>
          </a:prstGeom>
          <a:noFill/>
          <a:ln>
            <a:noFill/>
          </a:ln>
        </p:spPr>
        <p:txBody>
          <a:bodyPr anchorCtr="0" anchor="ctr" bIns="45700" lIns="91425" spcFirstLastPara="1" rIns="91425" wrap="square" tIns="45700">
            <a:normAutofit/>
          </a:bodyPr>
          <a:lstStyle>
            <a:lvl1pPr lvl="0" algn="l">
              <a:lnSpc>
                <a:spcPct val="11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35"/>
          <p:cNvSpPr txBox="1"/>
          <p:nvPr>
            <p:ph idx="1" type="body"/>
          </p:nvPr>
        </p:nvSpPr>
        <p:spPr>
          <a:xfrm>
            <a:off x="1050878" y="1825624"/>
            <a:ext cx="4473622" cy="4460875"/>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Clr>
                <a:srgbClr val="262626"/>
              </a:buClr>
              <a:buSzPts val="1440"/>
              <a:buChar char="•"/>
              <a:defRPr/>
            </a:lvl1pPr>
            <a:lvl2pPr indent="-228600" lvl="1" marL="914400" algn="l">
              <a:lnSpc>
                <a:spcPct val="100000"/>
              </a:lnSpc>
              <a:spcBef>
                <a:spcPts val="500"/>
              </a:spcBef>
              <a:spcAft>
                <a:spcPts val="0"/>
              </a:spcAft>
              <a:buClr>
                <a:srgbClr val="262626"/>
              </a:buClr>
              <a:buSzPts val="1800"/>
              <a:buFont typeface="Arial"/>
              <a:buNone/>
              <a:defRPr/>
            </a:lvl2pPr>
            <a:lvl3pPr indent="-309880" lvl="2" marL="1371600" algn="l">
              <a:lnSpc>
                <a:spcPct val="100000"/>
              </a:lnSpc>
              <a:spcBef>
                <a:spcPts val="500"/>
              </a:spcBef>
              <a:spcAft>
                <a:spcPts val="0"/>
              </a:spcAft>
              <a:buClr>
                <a:srgbClr val="262626"/>
              </a:buClr>
              <a:buSzPts val="1280"/>
              <a:buChar char="•"/>
              <a:defRPr/>
            </a:lvl3pPr>
            <a:lvl4pPr indent="-228600" lvl="3" marL="1828800" algn="l">
              <a:lnSpc>
                <a:spcPct val="100000"/>
              </a:lnSpc>
              <a:spcBef>
                <a:spcPts val="500"/>
              </a:spcBef>
              <a:spcAft>
                <a:spcPts val="0"/>
              </a:spcAft>
              <a:buClr>
                <a:srgbClr val="262626"/>
              </a:buClr>
              <a:buSzPts val="1400"/>
              <a:buFont typeface="Arial"/>
              <a:buNone/>
              <a:defRPr/>
            </a:lvl4pPr>
            <a:lvl5pPr indent="-299720" lvl="4" marL="2286000" algn="l">
              <a:lnSpc>
                <a:spcPct val="100000"/>
              </a:lnSpc>
              <a:spcBef>
                <a:spcPts val="500"/>
              </a:spcBef>
              <a:spcAft>
                <a:spcPts val="0"/>
              </a:spcAft>
              <a:buClr>
                <a:srgbClr val="262626"/>
              </a:buClr>
              <a:buSzPts val="112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35"/>
          <p:cNvSpPr txBox="1"/>
          <p:nvPr>
            <p:ph idx="2" type="body"/>
          </p:nvPr>
        </p:nvSpPr>
        <p:spPr>
          <a:xfrm>
            <a:off x="5844540" y="1825624"/>
            <a:ext cx="5016943" cy="4460875"/>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Clr>
                <a:srgbClr val="262626"/>
              </a:buClr>
              <a:buSzPts val="1440"/>
              <a:buChar char="•"/>
              <a:defRPr/>
            </a:lvl1pPr>
            <a:lvl2pPr indent="-228600" lvl="1" marL="914400" algn="l">
              <a:lnSpc>
                <a:spcPct val="100000"/>
              </a:lnSpc>
              <a:spcBef>
                <a:spcPts val="500"/>
              </a:spcBef>
              <a:spcAft>
                <a:spcPts val="0"/>
              </a:spcAft>
              <a:buClr>
                <a:srgbClr val="262626"/>
              </a:buClr>
              <a:buSzPts val="1800"/>
              <a:buNone/>
              <a:defRPr/>
            </a:lvl2pPr>
            <a:lvl3pPr indent="-320039" lvl="2" marL="1371600" algn="l">
              <a:lnSpc>
                <a:spcPct val="100000"/>
              </a:lnSpc>
              <a:spcBef>
                <a:spcPts val="500"/>
              </a:spcBef>
              <a:spcAft>
                <a:spcPts val="0"/>
              </a:spcAft>
              <a:buClr>
                <a:srgbClr val="262626"/>
              </a:buClr>
              <a:buSzPts val="1440"/>
              <a:buChar char="•"/>
              <a:defRPr/>
            </a:lvl3pPr>
            <a:lvl4pPr indent="-228600" lvl="3" marL="1828800" algn="l">
              <a:lnSpc>
                <a:spcPct val="100000"/>
              </a:lnSpc>
              <a:spcBef>
                <a:spcPts val="500"/>
              </a:spcBef>
              <a:spcAft>
                <a:spcPts val="0"/>
              </a:spcAft>
              <a:buClr>
                <a:srgbClr val="262626"/>
              </a:buClr>
              <a:buSzPts val="1800"/>
              <a:buNone/>
              <a:defRPr/>
            </a:lvl4pPr>
            <a:lvl5pPr indent="-320039" lvl="4" marL="2286000" algn="l">
              <a:lnSpc>
                <a:spcPct val="100000"/>
              </a:lnSpc>
              <a:spcBef>
                <a:spcPts val="500"/>
              </a:spcBef>
              <a:spcAft>
                <a:spcPts val="0"/>
              </a:spcAft>
              <a:buClr>
                <a:srgbClr val="262626"/>
              </a:buClr>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35"/>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5"/>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5"/>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7" name="Shape 37"/>
        <p:cNvGrpSpPr/>
        <p:nvPr/>
      </p:nvGrpSpPr>
      <p:grpSpPr>
        <a:xfrm>
          <a:off x="0" y="0"/>
          <a:ext cx="0" cy="0"/>
          <a:chOff x="0" y="0"/>
          <a:chExt cx="0" cy="0"/>
        </a:xfrm>
      </p:grpSpPr>
      <p:sp>
        <p:nvSpPr>
          <p:cNvPr id="38" name="Google Shape;38;p36"/>
          <p:cNvSpPr txBox="1"/>
          <p:nvPr>
            <p:ph idx="1" type="body"/>
          </p:nvPr>
        </p:nvSpPr>
        <p:spPr>
          <a:xfrm>
            <a:off x="1071563" y="1835219"/>
            <a:ext cx="445293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rgbClr val="262626"/>
              </a:buClr>
              <a:buSzPts val="1600"/>
              <a:buNone/>
              <a:defRPr b="1" i="0" sz="2000" cap="none"/>
            </a:lvl1pPr>
            <a:lvl2pPr indent="-228600" lvl="1" marL="914400" algn="l">
              <a:lnSpc>
                <a:spcPct val="100000"/>
              </a:lnSpc>
              <a:spcBef>
                <a:spcPts val="500"/>
              </a:spcBef>
              <a:spcAft>
                <a:spcPts val="0"/>
              </a:spcAft>
              <a:buClr>
                <a:srgbClr val="262626"/>
              </a:buClr>
              <a:buSzPts val="2000"/>
              <a:buFont typeface="Arial"/>
              <a:buNone/>
              <a:defRPr b="1" sz="2000"/>
            </a:lvl2pPr>
            <a:lvl3pPr indent="-228600" lvl="2" marL="1371600" algn="l">
              <a:lnSpc>
                <a:spcPct val="100000"/>
              </a:lnSpc>
              <a:spcBef>
                <a:spcPts val="500"/>
              </a:spcBef>
              <a:spcAft>
                <a:spcPts val="0"/>
              </a:spcAft>
              <a:buClr>
                <a:srgbClr val="262626"/>
              </a:buClr>
              <a:buSzPts val="1440"/>
              <a:buNone/>
              <a:defRPr b="1" sz="1800"/>
            </a:lvl3pPr>
            <a:lvl4pPr indent="-228600" lvl="3" marL="1828800" algn="l">
              <a:lnSpc>
                <a:spcPct val="100000"/>
              </a:lnSpc>
              <a:spcBef>
                <a:spcPts val="500"/>
              </a:spcBef>
              <a:spcAft>
                <a:spcPts val="0"/>
              </a:spcAft>
              <a:buClr>
                <a:srgbClr val="262626"/>
              </a:buClr>
              <a:buSzPts val="1600"/>
              <a:buFont typeface="Arial"/>
              <a:buNone/>
              <a:defRPr b="1" sz="1600"/>
            </a:lvl4pPr>
            <a:lvl5pPr indent="-228600" lvl="4" marL="2286000" algn="l">
              <a:lnSpc>
                <a:spcPct val="100000"/>
              </a:lnSpc>
              <a:spcBef>
                <a:spcPts val="500"/>
              </a:spcBef>
              <a:spcAft>
                <a:spcPts val="0"/>
              </a:spcAft>
              <a:buClr>
                <a:srgbClr val="262626"/>
              </a:buClr>
              <a:buSzPts val="128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36"/>
          <p:cNvSpPr txBox="1"/>
          <p:nvPr>
            <p:ph idx="2" type="body"/>
          </p:nvPr>
        </p:nvSpPr>
        <p:spPr>
          <a:xfrm>
            <a:off x="1071562" y="2717801"/>
            <a:ext cx="4452938" cy="3559452"/>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Clr>
                <a:srgbClr val="262626"/>
              </a:buClr>
              <a:buSzPts val="1440"/>
              <a:buChar char="•"/>
              <a:defRPr/>
            </a:lvl1pPr>
            <a:lvl2pPr indent="-228600" lvl="1" marL="914400" algn="l">
              <a:lnSpc>
                <a:spcPct val="100000"/>
              </a:lnSpc>
              <a:spcBef>
                <a:spcPts val="500"/>
              </a:spcBef>
              <a:spcAft>
                <a:spcPts val="0"/>
              </a:spcAft>
              <a:buClr>
                <a:srgbClr val="262626"/>
              </a:buClr>
              <a:buSzPts val="1800"/>
              <a:buFont typeface="Arial"/>
              <a:buNone/>
              <a:defRPr/>
            </a:lvl2pPr>
            <a:lvl3pPr indent="-309880" lvl="2" marL="1371600" algn="l">
              <a:lnSpc>
                <a:spcPct val="100000"/>
              </a:lnSpc>
              <a:spcBef>
                <a:spcPts val="500"/>
              </a:spcBef>
              <a:spcAft>
                <a:spcPts val="0"/>
              </a:spcAft>
              <a:buClr>
                <a:srgbClr val="262626"/>
              </a:buClr>
              <a:buSzPts val="1280"/>
              <a:buChar char="•"/>
              <a:defRPr/>
            </a:lvl3pPr>
            <a:lvl4pPr indent="-228600" lvl="3" marL="1828800" algn="l">
              <a:lnSpc>
                <a:spcPct val="100000"/>
              </a:lnSpc>
              <a:spcBef>
                <a:spcPts val="500"/>
              </a:spcBef>
              <a:spcAft>
                <a:spcPts val="0"/>
              </a:spcAft>
              <a:buClr>
                <a:srgbClr val="262626"/>
              </a:buClr>
              <a:buSzPts val="1400"/>
              <a:buFont typeface="Arial"/>
              <a:buNone/>
              <a:defRPr/>
            </a:lvl4pPr>
            <a:lvl5pPr indent="-299720" lvl="4" marL="2286000" algn="l">
              <a:lnSpc>
                <a:spcPct val="100000"/>
              </a:lnSpc>
              <a:spcBef>
                <a:spcPts val="500"/>
              </a:spcBef>
              <a:spcAft>
                <a:spcPts val="0"/>
              </a:spcAft>
              <a:buClr>
                <a:srgbClr val="262626"/>
              </a:buClr>
              <a:buSzPts val="112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6"/>
          <p:cNvSpPr txBox="1"/>
          <p:nvPr>
            <p:ph idx="3" type="body"/>
          </p:nvPr>
        </p:nvSpPr>
        <p:spPr>
          <a:xfrm>
            <a:off x="5844540" y="1835219"/>
            <a:ext cx="5016943"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rgbClr val="262626"/>
              </a:buClr>
              <a:buSzPts val="1600"/>
              <a:buNone/>
              <a:defRPr b="1" i="0" sz="2000" cap="none"/>
            </a:lvl1pPr>
            <a:lvl2pPr indent="-228600" lvl="1" marL="914400" algn="l">
              <a:lnSpc>
                <a:spcPct val="100000"/>
              </a:lnSpc>
              <a:spcBef>
                <a:spcPts val="500"/>
              </a:spcBef>
              <a:spcAft>
                <a:spcPts val="0"/>
              </a:spcAft>
              <a:buClr>
                <a:srgbClr val="262626"/>
              </a:buClr>
              <a:buSzPts val="2000"/>
              <a:buFont typeface="Arial"/>
              <a:buNone/>
              <a:defRPr b="1" sz="2000"/>
            </a:lvl2pPr>
            <a:lvl3pPr indent="-228600" lvl="2" marL="1371600" algn="l">
              <a:lnSpc>
                <a:spcPct val="100000"/>
              </a:lnSpc>
              <a:spcBef>
                <a:spcPts val="500"/>
              </a:spcBef>
              <a:spcAft>
                <a:spcPts val="0"/>
              </a:spcAft>
              <a:buClr>
                <a:srgbClr val="262626"/>
              </a:buClr>
              <a:buSzPts val="1440"/>
              <a:buNone/>
              <a:defRPr b="1" sz="1800"/>
            </a:lvl3pPr>
            <a:lvl4pPr indent="-228600" lvl="3" marL="1828800" algn="l">
              <a:lnSpc>
                <a:spcPct val="100000"/>
              </a:lnSpc>
              <a:spcBef>
                <a:spcPts val="500"/>
              </a:spcBef>
              <a:spcAft>
                <a:spcPts val="0"/>
              </a:spcAft>
              <a:buClr>
                <a:srgbClr val="262626"/>
              </a:buClr>
              <a:buSzPts val="1600"/>
              <a:buFont typeface="Arial"/>
              <a:buNone/>
              <a:defRPr b="1" sz="1600"/>
            </a:lvl4pPr>
            <a:lvl5pPr indent="-228600" lvl="4" marL="2286000" algn="l">
              <a:lnSpc>
                <a:spcPct val="100000"/>
              </a:lnSpc>
              <a:spcBef>
                <a:spcPts val="500"/>
              </a:spcBef>
              <a:spcAft>
                <a:spcPts val="0"/>
              </a:spcAft>
              <a:buClr>
                <a:srgbClr val="262626"/>
              </a:buClr>
              <a:buSzPts val="128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36"/>
          <p:cNvSpPr txBox="1"/>
          <p:nvPr>
            <p:ph idx="4" type="body"/>
          </p:nvPr>
        </p:nvSpPr>
        <p:spPr>
          <a:xfrm>
            <a:off x="5844540" y="2717800"/>
            <a:ext cx="5016943" cy="355945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Clr>
                <a:srgbClr val="262626"/>
              </a:buClr>
              <a:buSzPts val="1440"/>
              <a:buChar char="•"/>
              <a:defRPr/>
            </a:lvl1pPr>
            <a:lvl2pPr indent="-228600" lvl="1" marL="914400" algn="l">
              <a:lnSpc>
                <a:spcPct val="100000"/>
              </a:lnSpc>
              <a:spcBef>
                <a:spcPts val="500"/>
              </a:spcBef>
              <a:spcAft>
                <a:spcPts val="0"/>
              </a:spcAft>
              <a:buClr>
                <a:srgbClr val="262626"/>
              </a:buClr>
              <a:buSzPts val="1800"/>
              <a:buFont typeface="Arial"/>
              <a:buNone/>
              <a:defRPr/>
            </a:lvl2pPr>
            <a:lvl3pPr indent="-309880" lvl="2" marL="1371600" algn="l">
              <a:lnSpc>
                <a:spcPct val="100000"/>
              </a:lnSpc>
              <a:spcBef>
                <a:spcPts val="500"/>
              </a:spcBef>
              <a:spcAft>
                <a:spcPts val="0"/>
              </a:spcAft>
              <a:buClr>
                <a:srgbClr val="262626"/>
              </a:buClr>
              <a:buSzPts val="1280"/>
              <a:buChar char="•"/>
              <a:defRPr/>
            </a:lvl3pPr>
            <a:lvl4pPr indent="-228600" lvl="3" marL="1828800" algn="l">
              <a:lnSpc>
                <a:spcPct val="100000"/>
              </a:lnSpc>
              <a:spcBef>
                <a:spcPts val="500"/>
              </a:spcBef>
              <a:spcAft>
                <a:spcPts val="0"/>
              </a:spcAft>
              <a:buClr>
                <a:srgbClr val="262626"/>
              </a:buClr>
              <a:buSzPts val="1400"/>
              <a:buFont typeface="Arial"/>
              <a:buNone/>
              <a:defRPr/>
            </a:lvl4pPr>
            <a:lvl5pPr indent="-299720" lvl="4" marL="2286000" algn="l">
              <a:lnSpc>
                <a:spcPct val="100000"/>
              </a:lnSpc>
              <a:spcBef>
                <a:spcPts val="500"/>
              </a:spcBef>
              <a:spcAft>
                <a:spcPts val="0"/>
              </a:spcAft>
              <a:buClr>
                <a:srgbClr val="262626"/>
              </a:buClr>
              <a:buSzPts val="112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6"/>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6"/>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6"/>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pl-PL"/>
              <a:t>‹#›</a:t>
            </a:fld>
            <a:endParaRPr/>
          </a:p>
        </p:txBody>
      </p:sp>
      <p:sp>
        <p:nvSpPr>
          <p:cNvPr id="45" name="Google Shape;45;p36"/>
          <p:cNvSpPr txBox="1"/>
          <p:nvPr>
            <p:ph type="title"/>
          </p:nvPr>
        </p:nvSpPr>
        <p:spPr>
          <a:xfrm>
            <a:off x="1050879" y="609601"/>
            <a:ext cx="9810604" cy="1216024"/>
          </a:xfrm>
          <a:prstGeom prst="rect">
            <a:avLst/>
          </a:prstGeom>
          <a:noFill/>
          <a:ln>
            <a:noFill/>
          </a:ln>
        </p:spPr>
        <p:txBody>
          <a:bodyPr anchorCtr="0" anchor="ctr" bIns="45700" lIns="91425" spcFirstLastPara="1" rIns="91425" wrap="square" tIns="45700">
            <a:normAutofit/>
          </a:bodyPr>
          <a:lstStyle>
            <a:lvl1pPr lvl="0" algn="l">
              <a:lnSpc>
                <a:spcPct val="11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6" name="Shape 46"/>
        <p:cNvGrpSpPr/>
        <p:nvPr/>
      </p:nvGrpSpPr>
      <p:grpSpPr>
        <a:xfrm>
          <a:off x="0" y="0"/>
          <a:ext cx="0" cy="0"/>
          <a:chOff x="0" y="0"/>
          <a:chExt cx="0" cy="0"/>
        </a:xfrm>
      </p:grpSpPr>
      <p:sp>
        <p:nvSpPr>
          <p:cNvPr id="47" name="Google Shape;47;p37"/>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7"/>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7"/>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pl-PL"/>
              <a:t>‹#›</a:t>
            </a:fld>
            <a:endParaRPr/>
          </a:p>
        </p:txBody>
      </p:sp>
      <p:sp>
        <p:nvSpPr>
          <p:cNvPr id="50" name="Google Shape;50;p37"/>
          <p:cNvSpPr txBox="1"/>
          <p:nvPr>
            <p:ph type="title"/>
          </p:nvPr>
        </p:nvSpPr>
        <p:spPr>
          <a:xfrm>
            <a:off x="1050879" y="609601"/>
            <a:ext cx="9810604" cy="1216024"/>
          </a:xfrm>
          <a:prstGeom prst="rect">
            <a:avLst/>
          </a:prstGeom>
          <a:noFill/>
          <a:ln>
            <a:noFill/>
          </a:ln>
        </p:spPr>
        <p:txBody>
          <a:bodyPr anchorCtr="0" anchor="ctr" bIns="45700" lIns="91425" spcFirstLastPara="1" rIns="91425" wrap="square" tIns="45700">
            <a:normAutofit/>
          </a:bodyPr>
          <a:lstStyle>
            <a:lvl1pPr lvl="0" algn="l">
              <a:lnSpc>
                <a:spcPct val="11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 name="Shape 51"/>
        <p:cNvGrpSpPr/>
        <p:nvPr/>
      </p:nvGrpSpPr>
      <p:grpSpPr>
        <a:xfrm>
          <a:off x="0" y="0"/>
          <a:ext cx="0" cy="0"/>
          <a:chOff x="0" y="0"/>
          <a:chExt cx="0" cy="0"/>
        </a:xfrm>
      </p:grpSpPr>
      <p:sp>
        <p:nvSpPr>
          <p:cNvPr id="52" name="Google Shape;52;p38"/>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8"/>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38"/>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5" name="Shape 55"/>
        <p:cNvGrpSpPr/>
        <p:nvPr/>
      </p:nvGrpSpPr>
      <p:grpSpPr>
        <a:xfrm>
          <a:off x="0" y="0"/>
          <a:ext cx="0" cy="0"/>
          <a:chOff x="0" y="0"/>
          <a:chExt cx="0" cy="0"/>
        </a:xfrm>
      </p:grpSpPr>
      <p:sp>
        <p:nvSpPr>
          <p:cNvPr id="56" name="Google Shape;56;p39"/>
          <p:cNvSpPr txBox="1"/>
          <p:nvPr>
            <p:ph type="title"/>
          </p:nvPr>
        </p:nvSpPr>
        <p:spPr>
          <a:xfrm>
            <a:off x="1063633" y="457200"/>
            <a:ext cx="4170355" cy="1917509"/>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rgbClr val="262626"/>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39"/>
          <p:cNvSpPr txBox="1"/>
          <p:nvPr>
            <p:ph idx="1" type="body"/>
          </p:nvPr>
        </p:nvSpPr>
        <p:spPr>
          <a:xfrm>
            <a:off x="5481637" y="457200"/>
            <a:ext cx="5562601" cy="5943600"/>
          </a:xfrm>
          <a:prstGeom prst="rect">
            <a:avLst/>
          </a:prstGeom>
          <a:noFill/>
          <a:ln>
            <a:noFill/>
          </a:ln>
        </p:spPr>
        <p:txBody>
          <a:bodyPr anchorCtr="0" anchor="t" bIns="45700" lIns="91425" spcFirstLastPara="1" rIns="91425" wrap="square" tIns="45700">
            <a:normAutofit/>
          </a:bodyPr>
          <a:lstStyle>
            <a:lvl1pPr indent="-370840" lvl="0" marL="457200" algn="l">
              <a:lnSpc>
                <a:spcPct val="100000"/>
              </a:lnSpc>
              <a:spcBef>
                <a:spcPts val="1000"/>
              </a:spcBef>
              <a:spcAft>
                <a:spcPts val="0"/>
              </a:spcAft>
              <a:buClr>
                <a:srgbClr val="262626"/>
              </a:buClr>
              <a:buSzPts val="2240"/>
              <a:buChar char="•"/>
              <a:defRPr sz="2800"/>
            </a:lvl1pPr>
            <a:lvl2pPr indent="-228600" lvl="1" marL="914400" algn="l">
              <a:lnSpc>
                <a:spcPct val="100000"/>
              </a:lnSpc>
              <a:spcBef>
                <a:spcPts val="500"/>
              </a:spcBef>
              <a:spcAft>
                <a:spcPts val="0"/>
              </a:spcAft>
              <a:buClr>
                <a:srgbClr val="262626"/>
              </a:buClr>
              <a:buSzPts val="2400"/>
              <a:buFont typeface="Arial"/>
              <a:buNone/>
              <a:defRPr sz="2400"/>
            </a:lvl2pPr>
            <a:lvl3pPr indent="-330200" lvl="2" marL="1371600" algn="l">
              <a:lnSpc>
                <a:spcPct val="100000"/>
              </a:lnSpc>
              <a:spcBef>
                <a:spcPts val="500"/>
              </a:spcBef>
              <a:spcAft>
                <a:spcPts val="0"/>
              </a:spcAft>
              <a:buClr>
                <a:srgbClr val="262626"/>
              </a:buClr>
              <a:buSzPts val="1600"/>
              <a:buChar char="•"/>
              <a:defRPr sz="2000"/>
            </a:lvl3pPr>
            <a:lvl4pPr indent="-228600" lvl="3" marL="1828800" algn="l">
              <a:lnSpc>
                <a:spcPct val="100000"/>
              </a:lnSpc>
              <a:spcBef>
                <a:spcPts val="500"/>
              </a:spcBef>
              <a:spcAft>
                <a:spcPts val="0"/>
              </a:spcAft>
              <a:buClr>
                <a:srgbClr val="262626"/>
              </a:buClr>
              <a:buSzPts val="1800"/>
              <a:buFont typeface="Arial"/>
              <a:buNone/>
              <a:defRPr sz="1800"/>
            </a:lvl4pPr>
            <a:lvl5pPr indent="-320039" lvl="4" marL="2286000" algn="l">
              <a:lnSpc>
                <a:spcPct val="100000"/>
              </a:lnSpc>
              <a:spcBef>
                <a:spcPts val="500"/>
              </a:spcBef>
              <a:spcAft>
                <a:spcPts val="0"/>
              </a:spcAft>
              <a:buClr>
                <a:srgbClr val="262626"/>
              </a:buClr>
              <a:buSzPts val="1440"/>
              <a:buChar char="•"/>
              <a:defRPr sz="18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8" name="Google Shape;58;p39"/>
          <p:cNvSpPr txBox="1"/>
          <p:nvPr>
            <p:ph idx="2" type="body"/>
          </p:nvPr>
        </p:nvSpPr>
        <p:spPr>
          <a:xfrm>
            <a:off x="1063633" y="2374708"/>
            <a:ext cx="4170355" cy="402609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262626"/>
              </a:buClr>
              <a:buSzPts val="1280"/>
              <a:buNone/>
              <a:defRPr sz="1600"/>
            </a:lvl1pPr>
            <a:lvl2pPr indent="-228600" lvl="1" marL="914400" algn="l">
              <a:lnSpc>
                <a:spcPct val="100000"/>
              </a:lnSpc>
              <a:spcBef>
                <a:spcPts val="500"/>
              </a:spcBef>
              <a:spcAft>
                <a:spcPts val="0"/>
              </a:spcAft>
              <a:buClr>
                <a:srgbClr val="262626"/>
              </a:buClr>
              <a:buSzPts val="1400"/>
              <a:buFont typeface="Arial"/>
              <a:buNone/>
              <a:defRPr sz="1400"/>
            </a:lvl2pPr>
            <a:lvl3pPr indent="-228600" lvl="2" marL="1371600" algn="l">
              <a:lnSpc>
                <a:spcPct val="100000"/>
              </a:lnSpc>
              <a:spcBef>
                <a:spcPts val="500"/>
              </a:spcBef>
              <a:spcAft>
                <a:spcPts val="0"/>
              </a:spcAft>
              <a:buClr>
                <a:srgbClr val="262626"/>
              </a:buClr>
              <a:buSzPts val="960"/>
              <a:buNone/>
              <a:defRPr sz="1200"/>
            </a:lvl3pPr>
            <a:lvl4pPr indent="-228600" lvl="3" marL="1828800" algn="l">
              <a:lnSpc>
                <a:spcPct val="100000"/>
              </a:lnSpc>
              <a:spcBef>
                <a:spcPts val="500"/>
              </a:spcBef>
              <a:spcAft>
                <a:spcPts val="0"/>
              </a:spcAft>
              <a:buClr>
                <a:srgbClr val="262626"/>
              </a:buClr>
              <a:buSzPts val="1000"/>
              <a:buFont typeface="Arial"/>
              <a:buNone/>
              <a:defRPr sz="1000"/>
            </a:lvl4pPr>
            <a:lvl5pPr indent="-228600" lvl="4" marL="2286000" algn="l">
              <a:lnSpc>
                <a:spcPct val="100000"/>
              </a:lnSpc>
              <a:spcBef>
                <a:spcPts val="500"/>
              </a:spcBef>
              <a:spcAft>
                <a:spcPts val="0"/>
              </a:spcAft>
              <a:buClr>
                <a:srgbClr val="262626"/>
              </a:buClr>
              <a:buSzPts val="8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9" name="Google Shape;59;p39"/>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9"/>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39"/>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2" name="Shape 62"/>
        <p:cNvGrpSpPr/>
        <p:nvPr/>
      </p:nvGrpSpPr>
      <p:grpSpPr>
        <a:xfrm>
          <a:off x="0" y="0"/>
          <a:ext cx="0" cy="0"/>
          <a:chOff x="0" y="0"/>
          <a:chExt cx="0" cy="0"/>
        </a:xfrm>
      </p:grpSpPr>
      <p:sp>
        <p:nvSpPr>
          <p:cNvPr id="63" name="Google Shape;63;p40"/>
          <p:cNvSpPr txBox="1"/>
          <p:nvPr>
            <p:ph type="title"/>
          </p:nvPr>
        </p:nvSpPr>
        <p:spPr>
          <a:xfrm>
            <a:off x="1062038" y="457199"/>
            <a:ext cx="3913241" cy="1928813"/>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rgbClr val="262626"/>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40"/>
          <p:cNvSpPr/>
          <p:nvPr>
            <p:ph idx="2" type="pic"/>
          </p:nvPr>
        </p:nvSpPr>
        <p:spPr>
          <a:xfrm>
            <a:off x="5257752" y="457200"/>
            <a:ext cx="6110288" cy="59436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1000"/>
              </a:spcBef>
              <a:spcAft>
                <a:spcPts val="0"/>
              </a:spcAft>
              <a:buClr>
                <a:srgbClr val="262626"/>
              </a:buClr>
              <a:buSzPts val="2560"/>
              <a:buFont typeface="Arial"/>
              <a:buNone/>
              <a:defRPr b="0" i="0" sz="3200" u="none" cap="none" strike="noStrike">
                <a:solidFill>
                  <a:srgbClr val="262626"/>
                </a:solidFill>
                <a:latin typeface="Arial"/>
                <a:ea typeface="Arial"/>
                <a:cs typeface="Arial"/>
                <a:sym typeface="Arial"/>
              </a:defRPr>
            </a:lvl1pPr>
            <a:lvl2pPr lvl="1" marR="0" rtl="0" algn="l">
              <a:lnSpc>
                <a:spcPct val="100000"/>
              </a:lnSpc>
              <a:spcBef>
                <a:spcPts val="500"/>
              </a:spcBef>
              <a:spcAft>
                <a:spcPts val="0"/>
              </a:spcAft>
              <a:buClr>
                <a:srgbClr val="262626"/>
              </a:buClr>
              <a:buSzPts val="2800"/>
              <a:buFont typeface="Arial"/>
              <a:buNone/>
              <a:defRPr b="0" i="0" sz="2800" u="none" cap="none" strike="noStrike">
                <a:solidFill>
                  <a:srgbClr val="262626"/>
                </a:solidFill>
                <a:latin typeface="Arial"/>
                <a:ea typeface="Arial"/>
                <a:cs typeface="Arial"/>
                <a:sym typeface="Arial"/>
              </a:defRPr>
            </a:lvl2pPr>
            <a:lvl3pPr lvl="2" marR="0" rtl="0" algn="l">
              <a:lnSpc>
                <a:spcPct val="100000"/>
              </a:lnSpc>
              <a:spcBef>
                <a:spcPts val="500"/>
              </a:spcBef>
              <a:spcAft>
                <a:spcPts val="0"/>
              </a:spcAft>
              <a:buClr>
                <a:srgbClr val="262626"/>
              </a:buClr>
              <a:buSzPts val="1920"/>
              <a:buFont typeface="Arial"/>
              <a:buNone/>
              <a:defRPr b="0" i="0" sz="2400" u="none" cap="none" strike="noStrike">
                <a:solidFill>
                  <a:srgbClr val="262626"/>
                </a:solidFill>
                <a:latin typeface="Arial"/>
                <a:ea typeface="Arial"/>
                <a:cs typeface="Arial"/>
                <a:sym typeface="Arial"/>
              </a:defRPr>
            </a:lvl3pPr>
            <a:lvl4pPr lvl="3" marR="0" rtl="0" algn="l">
              <a:lnSpc>
                <a:spcPct val="100000"/>
              </a:lnSpc>
              <a:spcBef>
                <a:spcPts val="500"/>
              </a:spcBef>
              <a:spcAft>
                <a:spcPts val="0"/>
              </a:spcAft>
              <a:buClr>
                <a:srgbClr val="262626"/>
              </a:buClr>
              <a:buSzPts val="2000"/>
              <a:buFont typeface="Arial"/>
              <a:buNone/>
              <a:defRPr b="0" i="0" sz="2000" u="none" cap="none" strike="noStrike">
                <a:solidFill>
                  <a:srgbClr val="262626"/>
                </a:solidFill>
                <a:latin typeface="Arial"/>
                <a:ea typeface="Arial"/>
                <a:cs typeface="Arial"/>
                <a:sym typeface="Arial"/>
              </a:defRPr>
            </a:lvl4pPr>
            <a:lvl5pPr lvl="4" marR="0" rtl="0" algn="l">
              <a:lnSpc>
                <a:spcPct val="100000"/>
              </a:lnSpc>
              <a:spcBef>
                <a:spcPts val="500"/>
              </a:spcBef>
              <a:spcAft>
                <a:spcPts val="0"/>
              </a:spcAft>
              <a:buClr>
                <a:srgbClr val="262626"/>
              </a:buClr>
              <a:buSzPts val="1600"/>
              <a:buFont typeface="Arial"/>
              <a:buNone/>
              <a:defRPr b="0" i="0" sz="2000" u="none" cap="none" strike="noStrike">
                <a:solidFill>
                  <a:srgbClr val="262626"/>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65" name="Google Shape;65;p40"/>
          <p:cNvSpPr txBox="1"/>
          <p:nvPr>
            <p:ph idx="1" type="body"/>
          </p:nvPr>
        </p:nvSpPr>
        <p:spPr>
          <a:xfrm>
            <a:off x="1062038" y="2386013"/>
            <a:ext cx="3913241" cy="40147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262626"/>
              </a:buClr>
              <a:buSzPts val="1280"/>
              <a:buNone/>
              <a:defRPr sz="1600"/>
            </a:lvl1pPr>
            <a:lvl2pPr indent="-228600" lvl="1" marL="914400" algn="l">
              <a:lnSpc>
                <a:spcPct val="100000"/>
              </a:lnSpc>
              <a:spcBef>
                <a:spcPts val="500"/>
              </a:spcBef>
              <a:spcAft>
                <a:spcPts val="0"/>
              </a:spcAft>
              <a:buClr>
                <a:srgbClr val="262626"/>
              </a:buClr>
              <a:buSzPts val="1400"/>
              <a:buFont typeface="Arial"/>
              <a:buNone/>
              <a:defRPr sz="1400"/>
            </a:lvl2pPr>
            <a:lvl3pPr indent="-228600" lvl="2" marL="1371600" algn="l">
              <a:lnSpc>
                <a:spcPct val="100000"/>
              </a:lnSpc>
              <a:spcBef>
                <a:spcPts val="500"/>
              </a:spcBef>
              <a:spcAft>
                <a:spcPts val="0"/>
              </a:spcAft>
              <a:buClr>
                <a:srgbClr val="262626"/>
              </a:buClr>
              <a:buSzPts val="960"/>
              <a:buNone/>
              <a:defRPr sz="1200"/>
            </a:lvl3pPr>
            <a:lvl4pPr indent="-228600" lvl="3" marL="1828800" algn="l">
              <a:lnSpc>
                <a:spcPct val="100000"/>
              </a:lnSpc>
              <a:spcBef>
                <a:spcPts val="500"/>
              </a:spcBef>
              <a:spcAft>
                <a:spcPts val="0"/>
              </a:spcAft>
              <a:buClr>
                <a:srgbClr val="262626"/>
              </a:buClr>
              <a:buSzPts val="1000"/>
              <a:buFont typeface="Arial"/>
              <a:buNone/>
              <a:defRPr sz="1000"/>
            </a:lvl4pPr>
            <a:lvl5pPr indent="-228600" lvl="4" marL="2286000" algn="l">
              <a:lnSpc>
                <a:spcPct val="100000"/>
              </a:lnSpc>
              <a:spcBef>
                <a:spcPts val="500"/>
              </a:spcBef>
              <a:spcAft>
                <a:spcPts val="0"/>
              </a:spcAft>
              <a:buClr>
                <a:srgbClr val="262626"/>
              </a:buClr>
              <a:buSzPts val="8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6" name="Google Shape;66;p40"/>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0"/>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40"/>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descr="A person in a dark room&#10;&#10;Description automatically generated" id="6" name="Google Shape;6;p31"/>
          <p:cNvPicPr preferRelativeResize="0"/>
          <p:nvPr/>
        </p:nvPicPr>
        <p:blipFill rotWithShape="1">
          <a:blip r:embed="rId1">
            <a:alphaModFix/>
          </a:blip>
          <a:srcRect b="0" l="0" r="0" t="0"/>
          <a:stretch/>
        </p:blipFill>
        <p:spPr>
          <a:xfrm>
            <a:off x="10905744" y="0"/>
            <a:ext cx="1286256" cy="6858000"/>
          </a:xfrm>
          <a:prstGeom prst="rect">
            <a:avLst/>
          </a:prstGeom>
          <a:noFill/>
          <a:ln>
            <a:noFill/>
          </a:ln>
        </p:spPr>
      </p:pic>
      <p:sp>
        <p:nvSpPr>
          <p:cNvPr id="7" name="Google Shape;7;p31"/>
          <p:cNvSpPr txBox="1"/>
          <p:nvPr>
            <p:ph type="title"/>
          </p:nvPr>
        </p:nvSpPr>
        <p:spPr>
          <a:xfrm>
            <a:off x="1050879" y="609601"/>
            <a:ext cx="9810604" cy="1216024"/>
          </a:xfrm>
          <a:prstGeom prst="rect">
            <a:avLst/>
          </a:prstGeom>
          <a:noFill/>
          <a:ln>
            <a:noFill/>
          </a:ln>
        </p:spPr>
        <p:txBody>
          <a:bodyPr anchorCtr="0" anchor="ctr" bIns="45700" lIns="91425" spcFirstLastPara="1" rIns="91425" wrap="square" tIns="45700">
            <a:normAutofit/>
          </a:bodyPr>
          <a:lstStyle>
            <a:lvl1pPr lvl="0" marR="0" rtl="0" algn="l">
              <a:lnSpc>
                <a:spcPct val="110000"/>
              </a:lnSpc>
              <a:spcBef>
                <a:spcPts val="0"/>
              </a:spcBef>
              <a:spcAft>
                <a:spcPts val="0"/>
              </a:spcAft>
              <a:buClr>
                <a:srgbClr val="262626"/>
              </a:buClr>
              <a:buSzPts val="2800"/>
              <a:buFont typeface="Arial"/>
              <a:buNone/>
              <a:defRPr b="0" i="0" sz="2800" u="none" cap="none" strike="noStrik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31"/>
          <p:cNvSpPr txBox="1"/>
          <p:nvPr>
            <p:ph idx="1" type="body"/>
          </p:nvPr>
        </p:nvSpPr>
        <p:spPr>
          <a:xfrm>
            <a:off x="1050879" y="1825624"/>
            <a:ext cx="9810604" cy="4428753"/>
          </a:xfrm>
          <a:prstGeom prst="rect">
            <a:avLst/>
          </a:prstGeom>
          <a:noFill/>
          <a:ln>
            <a:noFill/>
          </a:ln>
        </p:spPr>
        <p:txBody>
          <a:bodyPr anchorCtr="0" anchor="t" bIns="45700" lIns="91425" spcFirstLastPara="1" rIns="91425" wrap="square" tIns="45700">
            <a:normAutofit/>
          </a:bodyPr>
          <a:lstStyle>
            <a:lvl1pPr indent="-330200" lvl="0" marL="457200" marR="0" rtl="0" algn="l">
              <a:lnSpc>
                <a:spcPct val="100000"/>
              </a:lnSpc>
              <a:spcBef>
                <a:spcPts val="1000"/>
              </a:spcBef>
              <a:spcAft>
                <a:spcPts val="0"/>
              </a:spcAft>
              <a:buClr>
                <a:srgbClr val="262626"/>
              </a:buClr>
              <a:buSzPts val="1600"/>
              <a:buFont typeface="Arial"/>
              <a:buChar char="•"/>
              <a:defRPr b="0" i="0" sz="2000" u="none" cap="none" strike="noStrike">
                <a:solidFill>
                  <a:srgbClr val="262626"/>
                </a:solidFill>
                <a:latin typeface="Arial"/>
                <a:ea typeface="Arial"/>
                <a:cs typeface="Arial"/>
                <a:sym typeface="Arial"/>
              </a:defRPr>
            </a:lvl1pPr>
            <a:lvl2pPr indent="-228600" lvl="1" marL="914400" marR="0" rtl="0" algn="l">
              <a:lnSpc>
                <a:spcPct val="100000"/>
              </a:lnSpc>
              <a:spcBef>
                <a:spcPts val="500"/>
              </a:spcBef>
              <a:spcAft>
                <a:spcPts val="0"/>
              </a:spcAft>
              <a:buClr>
                <a:srgbClr val="262626"/>
              </a:buClr>
              <a:buSzPts val="1800"/>
              <a:buFont typeface="Arial"/>
              <a:buNone/>
              <a:defRPr b="0" i="0" sz="1800" u="none" cap="none" strike="noStrike">
                <a:solidFill>
                  <a:srgbClr val="262626"/>
                </a:solidFill>
                <a:latin typeface="Arial"/>
                <a:ea typeface="Arial"/>
                <a:cs typeface="Arial"/>
                <a:sym typeface="Arial"/>
              </a:defRPr>
            </a:lvl2pPr>
            <a:lvl3pPr indent="-309880" lvl="2" marL="1371600" marR="0" rtl="0" algn="l">
              <a:lnSpc>
                <a:spcPct val="100000"/>
              </a:lnSpc>
              <a:spcBef>
                <a:spcPts val="500"/>
              </a:spcBef>
              <a:spcAft>
                <a:spcPts val="0"/>
              </a:spcAft>
              <a:buClr>
                <a:srgbClr val="262626"/>
              </a:buClr>
              <a:buSzPts val="1280"/>
              <a:buFont typeface="Arial"/>
              <a:buChar char="•"/>
              <a:defRPr b="0" i="0" sz="1600" u="none" cap="none" strike="noStrike">
                <a:solidFill>
                  <a:srgbClr val="262626"/>
                </a:solidFill>
                <a:latin typeface="Arial"/>
                <a:ea typeface="Arial"/>
                <a:cs typeface="Arial"/>
                <a:sym typeface="Arial"/>
              </a:defRPr>
            </a:lvl3pPr>
            <a:lvl4pPr indent="-228600" lvl="3" marL="1828800" marR="0" rtl="0" algn="l">
              <a:lnSpc>
                <a:spcPct val="100000"/>
              </a:lnSpc>
              <a:spcBef>
                <a:spcPts val="500"/>
              </a:spcBef>
              <a:spcAft>
                <a:spcPts val="0"/>
              </a:spcAft>
              <a:buClr>
                <a:srgbClr val="262626"/>
              </a:buClr>
              <a:buSzPts val="1400"/>
              <a:buFont typeface="Arial"/>
              <a:buNone/>
              <a:defRPr b="0" i="0" sz="1400" u="none" cap="none" strike="noStrike">
                <a:solidFill>
                  <a:srgbClr val="262626"/>
                </a:solidFill>
                <a:latin typeface="Arial"/>
                <a:ea typeface="Arial"/>
                <a:cs typeface="Arial"/>
                <a:sym typeface="Arial"/>
              </a:defRPr>
            </a:lvl4pPr>
            <a:lvl5pPr indent="-299720" lvl="4" marL="2286000" marR="0" rtl="0" algn="l">
              <a:lnSpc>
                <a:spcPct val="100000"/>
              </a:lnSpc>
              <a:spcBef>
                <a:spcPts val="500"/>
              </a:spcBef>
              <a:spcAft>
                <a:spcPts val="0"/>
              </a:spcAft>
              <a:buClr>
                <a:srgbClr val="262626"/>
              </a:buClr>
              <a:buSzPts val="1120"/>
              <a:buFont typeface="Arial"/>
              <a:buChar char="•"/>
              <a:defRPr b="0" i="0" sz="1400" u="none" cap="none" strike="noStrike">
                <a:solidFill>
                  <a:srgbClr val="262626"/>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 name="Google Shape;9;p31"/>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262626"/>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 name="Google Shape;10;p31"/>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262626"/>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 name="Google Shape;11;p31"/>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600" u="none" cap="none" strike="noStrike">
                <a:solidFill>
                  <a:srgbClr val="262626"/>
                </a:solidFill>
                <a:latin typeface="Arial"/>
                <a:ea typeface="Arial"/>
                <a:cs typeface="Arial"/>
                <a:sym typeface="Arial"/>
              </a:defRPr>
            </a:lvl1pPr>
            <a:lvl2pPr indent="0" lvl="1" marL="0" marR="0" rtl="0" algn="ctr">
              <a:spcBef>
                <a:spcPts val="0"/>
              </a:spcBef>
              <a:buNone/>
              <a:defRPr b="0" i="0" sz="1600" u="none" cap="none" strike="noStrike">
                <a:solidFill>
                  <a:srgbClr val="262626"/>
                </a:solidFill>
                <a:latin typeface="Arial"/>
                <a:ea typeface="Arial"/>
                <a:cs typeface="Arial"/>
                <a:sym typeface="Arial"/>
              </a:defRPr>
            </a:lvl2pPr>
            <a:lvl3pPr indent="0" lvl="2" marL="0" marR="0" rtl="0" algn="ctr">
              <a:spcBef>
                <a:spcPts val="0"/>
              </a:spcBef>
              <a:buNone/>
              <a:defRPr b="0" i="0" sz="1600" u="none" cap="none" strike="noStrike">
                <a:solidFill>
                  <a:srgbClr val="262626"/>
                </a:solidFill>
                <a:latin typeface="Arial"/>
                <a:ea typeface="Arial"/>
                <a:cs typeface="Arial"/>
                <a:sym typeface="Arial"/>
              </a:defRPr>
            </a:lvl3pPr>
            <a:lvl4pPr indent="0" lvl="3" marL="0" marR="0" rtl="0" algn="ctr">
              <a:spcBef>
                <a:spcPts val="0"/>
              </a:spcBef>
              <a:buNone/>
              <a:defRPr b="0" i="0" sz="1600" u="none" cap="none" strike="noStrike">
                <a:solidFill>
                  <a:srgbClr val="262626"/>
                </a:solidFill>
                <a:latin typeface="Arial"/>
                <a:ea typeface="Arial"/>
                <a:cs typeface="Arial"/>
                <a:sym typeface="Arial"/>
              </a:defRPr>
            </a:lvl4pPr>
            <a:lvl5pPr indent="0" lvl="4" marL="0" marR="0" rtl="0" algn="ctr">
              <a:spcBef>
                <a:spcPts val="0"/>
              </a:spcBef>
              <a:buNone/>
              <a:defRPr b="0" i="0" sz="1600" u="none" cap="none" strike="noStrike">
                <a:solidFill>
                  <a:srgbClr val="262626"/>
                </a:solidFill>
                <a:latin typeface="Arial"/>
                <a:ea typeface="Arial"/>
                <a:cs typeface="Arial"/>
                <a:sym typeface="Arial"/>
              </a:defRPr>
            </a:lvl5pPr>
            <a:lvl6pPr indent="0" lvl="5" marL="0" marR="0" rtl="0" algn="ctr">
              <a:spcBef>
                <a:spcPts val="0"/>
              </a:spcBef>
              <a:buNone/>
              <a:defRPr b="0" i="0" sz="1600" u="none" cap="none" strike="noStrike">
                <a:solidFill>
                  <a:srgbClr val="262626"/>
                </a:solidFill>
                <a:latin typeface="Arial"/>
                <a:ea typeface="Arial"/>
                <a:cs typeface="Arial"/>
                <a:sym typeface="Arial"/>
              </a:defRPr>
            </a:lvl6pPr>
            <a:lvl7pPr indent="0" lvl="6" marL="0" marR="0" rtl="0" algn="ctr">
              <a:spcBef>
                <a:spcPts val="0"/>
              </a:spcBef>
              <a:buNone/>
              <a:defRPr b="0" i="0" sz="1600" u="none" cap="none" strike="noStrike">
                <a:solidFill>
                  <a:srgbClr val="262626"/>
                </a:solidFill>
                <a:latin typeface="Arial"/>
                <a:ea typeface="Arial"/>
                <a:cs typeface="Arial"/>
                <a:sym typeface="Arial"/>
              </a:defRPr>
            </a:lvl7pPr>
            <a:lvl8pPr indent="0" lvl="7" marL="0" marR="0" rtl="0" algn="ctr">
              <a:spcBef>
                <a:spcPts val="0"/>
              </a:spcBef>
              <a:buNone/>
              <a:defRPr b="0" i="0" sz="1600" u="none" cap="none" strike="noStrike">
                <a:solidFill>
                  <a:srgbClr val="262626"/>
                </a:solidFill>
                <a:latin typeface="Arial"/>
                <a:ea typeface="Arial"/>
                <a:cs typeface="Arial"/>
                <a:sym typeface="Arial"/>
              </a:defRPr>
            </a:lvl8pPr>
            <a:lvl9pPr indent="0" lvl="8" marL="0" marR="0" rtl="0" algn="ctr">
              <a:spcBef>
                <a:spcPts val="0"/>
              </a:spcBef>
              <a:buNone/>
              <a:defRPr b="0" i="0" sz="1600" u="none" cap="none" strike="noStrike">
                <a:solidFill>
                  <a:srgbClr val="26262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pl-PL"/>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jp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8.jpg"/><Relationship Id="rId4" Type="http://schemas.openxmlformats.org/officeDocument/2006/relationships/image" Target="../media/image25.png"/><Relationship Id="rId5" Type="http://schemas.openxmlformats.org/officeDocument/2006/relationships/image" Target="../media/image32.png"/><Relationship Id="rId6"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0.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28.png"/><Relationship Id="rId5" Type="http://schemas.openxmlformats.org/officeDocument/2006/relationships/image" Target="../media/image36.png"/><Relationship Id="rId6"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86" name="Google Shape;86;p1"/>
          <p:cNvSpPr/>
          <p:nvPr/>
        </p:nvSpPr>
        <p:spPr>
          <a:xfrm>
            <a:off x="0" y="0"/>
            <a:ext cx="5135971" cy="6871648"/>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87" name="Google Shape;87;p1"/>
          <p:cNvPicPr preferRelativeResize="0"/>
          <p:nvPr/>
        </p:nvPicPr>
        <p:blipFill rotWithShape="1">
          <a:blip r:embed="rId3">
            <a:alphaModFix/>
          </a:blip>
          <a:srcRect b="2" l="2238" r="14149" t="0"/>
          <a:stretch/>
        </p:blipFill>
        <p:spPr>
          <a:xfrm>
            <a:off x="3581400" y="-1"/>
            <a:ext cx="8610603" cy="6871647"/>
          </a:xfrm>
          <a:custGeom>
            <a:rect b="b" l="l" r="r" t="t"/>
            <a:pathLst>
              <a:path extrusionOk="0" h="6858000" w="8607807">
                <a:moveTo>
                  <a:pt x="8607807" y="0"/>
                </a:moveTo>
                <a:lnTo>
                  <a:pt x="8607807" y="6858000"/>
                </a:lnTo>
                <a:lnTo>
                  <a:pt x="2049693" y="6858000"/>
                </a:lnTo>
                <a:lnTo>
                  <a:pt x="1546051" y="6858000"/>
                </a:lnTo>
                <a:lnTo>
                  <a:pt x="1535751" y="6815348"/>
                </a:lnTo>
                <a:cubicBezTo>
                  <a:pt x="1530460" y="6761684"/>
                  <a:pt x="1515370" y="6604898"/>
                  <a:pt x="1514301" y="6536022"/>
                </a:cubicBezTo>
                <a:cubicBezTo>
                  <a:pt x="1518045" y="6478504"/>
                  <a:pt x="1528503" y="6437797"/>
                  <a:pt x="1529339" y="6402088"/>
                </a:cubicBezTo>
                <a:cubicBezTo>
                  <a:pt x="1525062" y="6346650"/>
                  <a:pt x="1502062" y="6294623"/>
                  <a:pt x="1493941" y="6256398"/>
                </a:cubicBezTo>
                <a:cubicBezTo>
                  <a:pt x="1502669" y="6241770"/>
                  <a:pt x="1469920" y="6187857"/>
                  <a:pt x="1480613" y="6172741"/>
                </a:cubicBezTo>
                <a:cubicBezTo>
                  <a:pt x="1481020" y="6152279"/>
                  <a:pt x="1458164" y="6048753"/>
                  <a:pt x="1443364" y="6006407"/>
                </a:cubicBezTo>
                <a:cubicBezTo>
                  <a:pt x="1426694" y="5958900"/>
                  <a:pt x="1390307" y="5908317"/>
                  <a:pt x="1380584" y="5887691"/>
                </a:cubicBezTo>
                <a:cubicBezTo>
                  <a:pt x="1370860" y="5867065"/>
                  <a:pt x="1392244" y="5909118"/>
                  <a:pt x="1385023" y="5882650"/>
                </a:cubicBezTo>
                <a:cubicBezTo>
                  <a:pt x="1377800" y="5856181"/>
                  <a:pt x="1345702" y="5759038"/>
                  <a:pt x="1337254" y="5728879"/>
                </a:cubicBezTo>
                <a:cubicBezTo>
                  <a:pt x="1353956" y="5727462"/>
                  <a:pt x="1323673" y="5710676"/>
                  <a:pt x="1334321" y="5701696"/>
                </a:cubicBezTo>
                <a:cubicBezTo>
                  <a:pt x="1343675" y="5695367"/>
                  <a:pt x="1336672" y="5688797"/>
                  <a:pt x="1335877" y="5681564"/>
                </a:cubicBezTo>
                <a:cubicBezTo>
                  <a:pt x="1343201" y="5672524"/>
                  <a:pt x="1329617" y="5640839"/>
                  <a:pt x="1319978" y="5632219"/>
                </a:cubicBezTo>
                <a:cubicBezTo>
                  <a:pt x="1286551" y="5611011"/>
                  <a:pt x="1310947" y="5568721"/>
                  <a:pt x="1285321" y="5551224"/>
                </a:cubicBezTo>
                <a:cubicBezTo>
                  <a:pt x="1281540" y="5545203"/>
                  <a:pt x="1279983" y="5539432"/>
                  <a:pt x="1279815" y="5533855"/>
                </a:cubicBezTo>
                <a:lnTo>
                  <a:pt x="1282507" y="5518422"/>
                </a:lnTo>
                <a:lnTo>
                  <a:pt x="1289604" y="5514404"/>
                </a:lnTo>
                <a:lnTo>
                  <a:pt x="1287766" y="5504772"/>
                </a:lnTo>
                <a:lnTo>
                  <a:pt x="1288829" y="5502102"/>
                </a:lnTo>
                <a:cubicBezTo>
                  <a:pt x="1290896" y="5497007"/>
                  <a:pt x="1292688" y="5491968"/>
                  <a:pt x="1293373" y="5486914"/>
                </a:cubicBezTo>
                <a:cubicBezTo>
                  <a:pt x="1288690" y="5472938"/>
                  <a:pt x="1272696" y="5448436"/>
                  <a:pt x="1260736" y="5418245"/>
                </a:cubicBezTo>
                <a:cubicBezTo>
                  <a:pt x="1238579" y="5385699"/>
                  <a:pt x="1238884" y="5340972"/>
                  <a:pt x="1221610" y="5305770"/>
                </a:cubicBezTo>
                <a:lnTo>
                  <a:pt x="1216099" y="5298785"/>
                </a:lnTo>
                <a:lnTo>
                  <a:pt x="1217278" y="5268992"/>
                </a:lnTo>
                <a:cubicBezTo>
                  <a:pt x="1221588" y="5263843"/>
                  <a:pt x="1222716" y="5256480"/>
                  <a:pt x="1218469" y="5250149"/>
                </a:cubicBezTo>
                <a:lnTo>
                  <a:pt x="1206220" y="5142322"/>
                </a:lnTo>
                <a:cubicBezTo>
                  <a:pt x="1205294" y="5106716"/>
                  <a:pt x="1196908" y="5091595"/>
                  <a:pt x="1212921" y="5036513"/>
                </a:cubicBezTo>
                <a:cubicBezTo>
                  <a:pt x="1234138" y="4978012"/>
                  <a:pt x="1204801" y="4893378"/>
                  <a:pt x="1212183" y="4827738"/>
                </a:cubicBezTo>
                <a:cubicBezTo>
                  <a:pt x="1183151" y="4792886"/>
                  <a:pt x="1209228" y="4811487"/>
                  <a:pt x="1202048" y="4774693"/>
                </a:cubicBezTo>
                <a:cubicBezTo>
                  <a:pt x="1202483" y="4751423"/>
                  <a:pt x="1202919" y="4728152"/>
                  <a:pt x="1203354" y="4704882"/>
                </a:cubicBezTo>
                <a:lnTo>
                  <a:pt x="1201502" y="4691500"/>
                </a:lnTo>
                <a:lnTo>
                  <a:pt x="1194919" y="4687895"/>
                </a:lnTo>
                <a:lnTo>
                  <a:pt x="1187792" y="4667873"/>
                </a:lnTo>
                <a:cubicBezTo>
                  <a:pt x="1186060" y="4660351"/>
                  <a:pt x="1185291" y="4652220"/>
                  <a:pt x="1186080" y="4643189"/>
                </a:cubicBezTo>
                <a:cubicBezTo>
                  <a:pt x="1199189" y="4613276"/>
                  <a:pt x="1167081" y="4562691"/>
                  <a:pt x="1184722" y="4525834"/>
                </a:cubicBezTo>
                <a:cubicBezTo>
                  <a:pt x="1182407" y="4490142"/>
                  <a:pt x="1175424" y="4451369"/>
                  <a:pt x="1172188" y="4429037"/>
                </a:cubicBezTo>
                <a:cubicBezTo>
                  <a:pt x="1161331" y="4419671"/>
                  <a:pt x="1178123" y="4389539"/>
                  <a:pt x="1165306" y="4391841"/>
                </a:cubicBezTo>
                <a:cubicBezTo>
                  <a:pt x="1171061" y="4381101"/>
                  <a:pt x="1173552" y="4338138"/>
                  <a:pt x="1168602" y="4327040"/>
                </a:cubicBezTo>
                <a:lnTo>
                  <a:pt x="1178384" y="4271714"/>
                </a:lnTo>
                <a:lnTo>
                  <a:pt x="1177294" y="4266170"/>
                </a:lnTo>
                <a:cubicBezTo>
                  <a:pt x="1177138" y="4260404"/>
                  <a:pt x="1177520" y="4242660"/>
                  <a:pt x="1177448" y="4237120"/>
                </a:cubicBezTo>
                <a:cubicBezTo>
                  <a:pt x="1177252" y="4235726"/>
                  <a:pt x="1177058" y="4234331"/>
                  <a:pt x="1176863" y="4232937"/>
                </a:cubicBezTo>
                <a:lnTo>
                  <a:pt x="1162386" y="4198811"/>
                </a:lnTo>
                <a:cubicBezTo>
                  <a:pt x="1162950" y="4194190"/>
                  <a:pt x="1174655" y="4191224"/>
                  <a:pt x="1174343" y="4184054"/>
                </a:cubicBezTo>
                <a:lnTo>
                  <a:pt x="1160516" y="4155792"/>
                </a:lnTo>
                <a:lnTo>
                  <a:pt x="1161365" y="4150364"/>
                </a:lnTo>
                <a:lnTo>
                  <a:pt x="1144878" y="4068165"/>
                </a:lnTo>
                <a:lnTo>
                  <a:pt x="1123687" y="3997737"/>
                </a:lnTo>
                <a:lnTo>
                  <a:pt x="1096720" y="3746801"/>
                </a:lnTo>
                <a:cubicBezTo>
                  <a:pt x="1083618" y="3632695"/>
                  <a:pt x="1064313" y="3629437"/>
                  <a:pt x="1047682" y="3510652"/>
                </a:cubicBezTo>
                <a:cubicBezTo>
                  <a:pt x="1048550" y="3470281"/>
                  <a:pt x="1049418" y="3429910"/>
                  <a:pt x="1050285" y="3389539"/>
                </a:cubicBezTo>
                <a:lnTo>
                  <a:pt x="1030166" y="3314219"/>
                </a:lnTo>
                <a:lnTo>
                  <a:pt x="1034128" y="3253967"/>
                </a:lnTo>
                <a:lnTo>
                  <a:pt x="1007751" y="3192563"/>
                </a:lnTo>
                <a:cubicBezTo>
                  <a:pt x="1003323" y="3186732"/>
                  <a:pt x="1001150" y="3181063"/>
                  <a:pt x="1000384" y="3175520"/>
                </a:cubicBezTo>
                <a:cubicBezTo>
                  <a:pt x="1000734" y="3170366"/>
                  <a:pt x="1001085" y="3165212"/>
                  <a:pt x="1001435" y="3160058"/>
                </a:cubicBezTo>
                <a:lnTo>
                  <a:pt x="968918" y="3106456"/>
                </a:lnTo>
                <a:cubicBezTo>
                  <a:pt x="957125" y="3086347"/>
                  <a:pt x="955617" y="3059144"/>
                  <a:pt x="934483" y="3025607"/>
                </a:cubicBezTo>
                <a:cubicBezTo>
                  <a:pt x="914631" y="2991085"/>
                  <a:pt x="908933" y="2999692"/>
                  <a:pt x="879229" y="2942341"/>
                </a:cubicBezTo>
                <a:cubicBezTo>
                  <a:pt x="850845" y="2891400"/>
                  <a:pt x="820829" y="2801223"/>
                  <a:pt x="798666" y="2755714"/>
                </a:cubicBezTo>
                <a:cubicBezTo>
                  <a:pt x="773970" y="2709171"/>
                  <a:pt x="758278" y="2710053"/>
                  <a:pt x="746962" y="2689587"/>
                </a:cubicBezTo>
                <a:lnTo>
                  <a:pt x="712796" y="2609586"/>
                </a:lnTo>
                <a:lnTo>
                  <a:pt x="697701" y="2594856"/>
                </a:lnTo>
                <a:cubicBezTo>
                  <a:pt x="697743" y="2593626"/>
                  <a:pt x="697784" y="2592396"/>
                  <a:pt x="697823" y="2591165"/>
                </a:cubicBezTo>
                <a:lnTo>
                  <a:pt x="679645" y="2567493"/>
                </a:lnTo>
                <a:lnTo>
                  <a:pt x="680789" y="2566723"/>
                </a:lnTo>
                <a:cubicBezTo>
                  <a:pt x="682946" y="2564457"/>
                  <a:pt x="683757" y="2561765"/>
                  <a:pt x="681771" y="2558109"/>
                </a:cubicBezTo>
                <a:cubicBezTo>
                  <a:pt x="705290" y="2557210"/>
                  <a:pt x="688388" y="2553357"/>
                  <a:pt x="680456" y="2542663"/>
                </a:cubicBezTo>
                <a:cubicBezTo>
                  <a:pt x="679482" y="2529115"/>
                  <a:pt x="677183" y="2488664"/>
                  <a:pt x="675922" y="2476820"/>
                </a:cubicBezTo>
                <a:lnTo>
                  <a:pt x="672894" y="2471591"/>
                </a:lnTo>
                <a:lnTo>
                  <a:pt x="673143" y="2471379"/>
                </a:lnTo>
                <a:cubicBezTo>
                  <a:pt x="673152" y="2470017"/>
                  <a:pt x="672405" y="2468214"/>
                  <a:pt x="670567" y="2465654"/>
                </a:cubicBezTo>
                <a:lnTo>
                  <a:pt x="667369" y="2462052"/>
                </a:lnTo>
                <a:lnTo>
                  <a:pt x="661495" y="2451906"/>
                </a:lnTo>
                <a:cubicBezTo>
                  <a:pt x="661510" y="2450510"/>
                  <a:pt x="661525" y="2449113"/>
                  <a:pt x="661540" y="2447717"/>
                </a:cubicBezTo>
                <a:lnTo>
                  <a:pt x="664540" y="2445047"/>
                </a:lnTo>
                <a:lnTo>
                  <a:pt x="663581" y="2444265"/>
                </a:lnTo>
                <a:cubicBezTo>
                  <a:pt x="653014" y="2439598"/>
                  <a:pt x="642406" y="2441014"/>
                  <a:pt x="663129" y="2421760"/>
                </a:cubicBezTo>
                <a:cubicBezTo>
                  <a:pt x="643271" y="2409372"/>
                  <a:pt x="657229" y="2399993"/>
                  <a:pt x="650205" y="2375201"/>
                </a:cubicBezTo>
                <a:cubicBezTo>
                  <a:pt x="634911" y="2369643"/>
                  <a:pt x="634260" y="2360648"/>
                  <a:pt x="638008" y="2350147"/>
                </a:cubicBezTo>
                <a:cubicBezTo>
                  <a:pt x="621083" y="2329939"/>
                  <a:pt x="620949" y="2305558"/>
                  <a:pt x="609851" y="2279762"/>
                </a:cubicBezTo>
                <a:lnTo>
                  <a:pt x="585585" y="2151458"/>
                </a:lnTo>
                <a:lnTo>
                  <a:pt x="581391" y="2148616"/>
                </a:lnTo>
                <a:cubicBezTo>
                  <a:pt x="578821" y="2146496"/>
                  <a:pt x="577525" y="2144881"/>
                  <a:pt x="577083" y="2143541"/>
                </a:cubicBezTo>
                <a:lnTo>
                  <a:pt x="577251" y="2143279"/>
                </a:lnTo>
                <a:lnTo>
                  <a:pt x="546845" y="2081459"/>
                </a:lnTo>
                <a:cubicBezTo>
                  <a:pt x="538270" y="2069798"/>
                  <a:pt x="486356" y="1952009"/>
                  <a:pt x="470837" y="1927526"/>
                </a:cubicBezTo>
                <a:lnTo>
                  <a:pt x="428154" y="1653876"/>
                </a:lnTo>
                <a:lnTo>
                  <a:pt x="392797" y="1507176"/>
                </a:lnTo>
                <a:cubicBezTo>
                  <a:pt x="380165" y="1501458"/>
                  <a:pt x="369910" y="1448213"/>
                  <a:pt x="372847" y="1437646"/>
                </a:cubicBezTo>
                <a:cubicBezTo>
                  <a:pt x="369015" y="1430935"/>
                  <a:pt x="338503" y="1373479"/>
                  <a:pt x="344479" y="1364974"/>
                </a:cubicBezTo>
                <a:cubicBezTo>
                  <a:pt x="332264" y="1339484"/>
                  <a:pt x="321736" y="1307918"/>
                  <a:pt x="299558" y="1284709"/>
                </a:cubicBezTo>
                <a:cubicBezTo>
                  <a:pt x="277380" y="1261500"/>
                  <a:pt x="259203" y="1267387"/>
                  <a:pt x="243216" y="1246922"/>
                </a:cubicBezTo>
                <a:cubicBezTo>
                  <a:pt x="227230" y="1226457"/>
                  <a:pt x="218454" y="1164523"/>
                  <a:pt x="203639" y="1161920"/>
                </a:cubicBezTo>
                <a:cubicBezTo>
                  <a:pt x="192352" y="1142649"/>
                  <a:pt x="198158" y="1131546"/>
                  <a:pt x="169195" y="1085737"/>
                </a:cubicBezTo>
                <a:cubicBezTo>
                  <a:pt x="139228" y="1000958"/>
                  <a:pt x="140891" y="967704"/>
                  <a:pt x="98775" y="908263"/>
                </a:cubicBezTo>
                <a:cubicBezTo>
                  <a:pt x="45025" y="829417"/>
                  <a:pt x="34038" y="815844"/>
                  <a:pt x="43820" y="711217"/>
                </a:cubicBezTo>
                <a:cubicBezTo>
                  <a:pt x="34816" y="658186"/>
                  <a:pt x="43273" y="612368"/>
                  <a:pt x="44748" y="590072"/>
                </a:cubicBezTo>
                <a:lnTo>
                  <a:pt x="36767" y="545639"/>
                </a:lnTo>
                <a:cubicBezTo>
                  <a:pt x="36093" y="527311"/>
                  <a:pt x="35418" y="508983"/>
                  <a:pt x="34744" y="490655"/>
                </a:cubicBezTo>
                <a:cubicBezTo>
                  <a:pt x="34670" y="457530"/>
                  <a:pt x="29296" y="472114"/>
                  <a:pt x="29222" y="438989"/>
                </a:cubicBezTo>
                <a:cubicBezTo>
                  <a:pt x="29152" y="438889"/>
                  <a:pt x="2578" y="396379"/>
                  <a:pt x="2507" y="396276"/>
                </a:cubicBezTo>
                <a:cubicBezTo>
                  <a:pt x="-7796" y="384713"/>
                  <a:pt x="17492" y="336163"/>
                  <a:pt x="9810" y="316602"/>
                </a:cubicBezTo>
                <a:lnTo>
                  <a:pt x="25323" y="268307"/>
                </a:lnTo>
                <a:cubicBezTo>
                  <a:pt x="20582" y="240926"/>
                  <a:pt x="55391" y="238035"/>
                  <a:pt x="50278" y="194719"/>
                </a:cubicBezTo>
                <a:cubicBezTo>
                  <a:pt x="49891" y="157325"/>
                  <a:pt x="41873" y="124589"/>
                  <a:pt x="47653" y="93227"/>
                </a:cubicBezTo>
                <a:cubicBezTo>
                  <a:pt x="41389" y="80085"/>
                  <a:pt x="38874" y="67855"/>
                  <a:pt x="48323" y="56555"/>
                </a:cubicBezTo>
                <a:cubicBezTo>
                  <a:pt x="46028" y="30289"/>
                  <a:pt x="37896" y="18621"/>
                  <a:pt x="38423" y="5312"/>
                </a:cubicBezTo>
                <a:lnTo>
                  <a:pt x="39875" y="1"/>
                </a:lnTo>
                <a:close/>
              </a:path>
            </a:pathLst>
          </a:custGeom>
          <a:noFill/>
          <a:ln>
            <a:noFill/>
          </a:ln>
        </p:spPr>
      </p:pic>
      <p:sp>
        <p:nvSpPr>
          <p:cNvPr id="88" name="Google Shape;88;p1"/>
          <p:cNvSpPr txBox="1"/>
          <p:nvPr>
            <p:ph type="ctrTitle"/>
          </p:nvPr>
        </p:nvSpPr>
        <p:spPr>
          <a:xfrm>
            <a:off x="519532" y="1297248"/>
            <a:ext cx="3639828" cy="2640247"/>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rgbClr val="262626"/>
              </a:buClr>
              <a:buSzPts val="4000"/>
              <a:buFont typeface="Arial"/>
              <a:buNone/>
            </a:pPr>
            <a:r>
              <a:rPr lang="pl-PL" sz="4000"/>
              <a:t>LITWO, OJCZYZNO MOJA!</a:t>
            </a:r>
            <a:endParaRPr/>
          </a:p>
        </p:txBody>
      </p:sp>
      <p:sp>
        <p:nvSpPr>
          <p:cNvPr id="89" name="Google Shape;89;p1"/>
          <p:cNvSpPr txBox="1"/>
          <p:nvPr>
            <p:ph idx="1" type="subTitle"/>
          </p:nvPr>
        </p:nvSpPr>
        <p:spPr>
          <a:xfrm>
            <a:off x="519532" y="4128107"/>
            <a:ext cx="4271543" cy="95531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262626"/>
              </a:buClr>
              <a:buSzPts val="2560"/>
              <a:buNone/>
            </a:pPr>
            <a:r>
              <a:rPr lang="pl-PL" sz="3200">
                <a:latin typeface="Arabic Typesetting"/>
                <a:ea typeface="Arabic Typesetting"/>
                <a:cs typeface="Arabic Typesetting"/>
                <a:sym typeface="Arabic Typesetting"/>
              </a:rPr>
              <a:t>Ślady polskości w Wilnie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0"/>
                                  </p:stCondLst>
                                  <p:childTnLst>
                                    <p:set>
                                      <p:cBhvr>
                                        <p:cTn dur="1" fill="hold">
                                          <p:stCondLst>
                                            <p:cond delay="0"/>
                                          </p:stCondLst>
                                        </p:cTn>
                                        <p:tgtEl>
                                          <p:spTgt spid="89">
                                            <p:txEl>
                                              <p:pRg end="0" st="0"/>
                                            </p:txEl>
                                          </p:spTgt>
                                        </p:tgtEl>
                                        <p:attrNameLst>
                                          <p:attrName>style.visibility</p:attrName>
                                        </p:attrNameLst>
                                      </p:cBhvr>
                                      <p:to>
                                        <p:strVal val="visible"/>
                                      </p:to>
                                    </p:set>
                                    <p:animEffect filter="fade" transition="in">
                                      <p:cBhvr>
                                        <p:cTn dur="400"/>
                                        <p:tgtEl>
                                          <p:spTgt spid="89">
                                            <p:txEl>
                                              <p:pRg end="0" st="0"/>
                                            </p:txEl>
                                          </p:spTgt>
                                        </p:tgtEl>
                                      </p:cBhvr>
                                    </p:animEffect>
                                  </p:childTnLst>
                                </p:cTn>
                              </p:par>
                              <p:par>
                                <p:cTn fill="hold" nodeType="withEffect" presetClass="entr" presetID="10" presetSubtype="0">
                                  <p:stCondLst>
                                    <p:cond delay="1000"/>
                                  </p:stCondLst>
                                  <p:childTnLst>
                                    <p:set>
                                      <p:cBhvr>
                                        <p:cTn dur="1" fill="hold">
                                          <p:stCondLst>
                                            <p:cond delay="0"/>
                                          </p:stCondLst>
                                        </p:cTn>
                                        <p:tgtEl>
                                          <p:spTgt spid="88"/>
                                        </p:tgtEl>
                                        <p:attrNameLst>
                                          <p:attrName>style.visibility</p:attrName>
                                        </p:attrNameLst>
                                      </p:cBhvr>
                                      <p:to>
                                        <p:strVal val="visible"/>
                                      </p:to>
                                    </p:set>
                                    <p:animEffect filter="fade" transition="in">
                                      <p:cBhvr>
                                        <p:cTn dur="400"/>
                                        <p:tgtEl>
                                          <p:spTgt spid="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9" name="Shape 169"/>
        <p:cNvGrpSpPr/>
        <p:nvPr/>
      </p:nvGrpSpPr>
      <p:grpSpPr>
        <a:xfrm>
          <a:off x="0" y="0"/>
          <a:ext cx="0" cy="0"/>
          <a:chOff x="0" y="0"/>
          <a:chExt cx="0" cy="0"/>
        </a:xfrm>
      </p:grpSpPr>
      <p:sp>
        <p:nvSpPr>
          <p:cNvPr id="170" name="Google Shape;170;p1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1" name="Google Shape;171;p10"/>
          <p:cNvSpPr/>
          <p:nvPr/>
        </p:nvSpPr>
        <p:spPr>
          <a:xfrm>
            <a:off x="0" y="0"/>
            <a:ext cx="12192000" cy="6857999"/>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2" name="Google Shape;172;p10"/>
          <p:cNvSpPr txBox="1"/>
          <p:nvPr>
            <p:ph type="title"/>
          </p:nvPr>
        </p:nvSpPr>
        <p:spPr>
          <a:xfrm>
            <a:off x="5177859" y="371475"/>
            <a:ext cx="6156891" cy="145415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262626"/>
              </a:buClr>
              <a:buSzPts val="2800"/>
              <a:buFont typeface="Arabic Typesetting"/>
              <a:buNone/>
            </a:pPr>
            <a:r>
              <a:rPr lang="pl-PL">
                <a:latin typeface="Arabic Typesetting"/>
                <a:ea typeface="Arabic Typesetting"/>
                <a:cs typeface="Arabic Typesetting"/>
                <a:sym typeface="Arabic Typesetting"/>
              </a:rPr>
              <a:t>KOŚCIÓŁ ŚW. TRÓJCY (SANKTUARIUM MIŁOSIERDZIA BOŻEGO W WILNIE)</a:t>
            </a:r>
            <a:endParaRPr/>
          </a:p>
        </p:txBody>
      </p:sp>
      <p:pic>
        <p:nvPicPr>
          <p:cNvPr id="173" name="Google Shape;173;p10"/>
          <p:cNvPicPr preferRelativeResize="0"/>
          <p:nvPr/>
        </p:nvPicPr>
        <p:blipFill rotWithShape="1">
          <a:blip r:embed="rId3">
            <a:alphaModFix/>
          </a:blip>
          <a:srcRect b="0" l="3716" r="8303" t="0"/>
          <a:stretch/>
        </p:blipFill>
        <p:spPr>
          <a:xfrm>
            <a:off x="20" y="2"/>
            <a:ext cx="4585628" cy="6857998"/>
          </a:xfrm>
          <a:custGeom>
            <a:rect b="b" l="l" r="r" t="t"/>
            <a:pathLst>
              <a:path extrusionOk="0" h="6857998" w="4585648">
                <a:moveTo>
                  <a:pt x="0" y="0"/>
                </a:moveTo>
                <a:lnTo>
                  <a:pt x="3944047" y="0"/>
                </a:lnTo>
                <a:lnTo>
                  <a:pt x="3944688" y="10340"/>
                </a:lnTo>
                <a:cubicBezTo>
                  <a:pt x="3965528" y="36732"/>
                  <a:pt x="3945672" y="53579"/>
                  <a:pt x="3950304" y="81398"/>
                </a:cubicBezTo>
                <a:cubicBezTo>
                  <a:pt x="3979668" y="102733"/>
                  <a:pt x="3935739" y="103225"/>
                  <a:pt x="3930579" y="118301"/>
                </a:cubicBezTo>
                <a:lnTo>
                  <a:pt x="3930846" y="122373"/>
                </a:lnTo>
                <a:lnTo>
                  <a:pt x="3937038" y="132397"/>
                </a:lnTo>
                <a:lnTo>
                  <a:pt x="3940265" y="135982"/>
                </a:lnTo>
                <a:cubicBezTo>
                  <a:pt x="3942154" y="138523"/>
                  <a:pt x="3942977" y="140298"/>
                  <a:pt x="3943073" y="141620"/>
                </a:cubicBezTo>
                <a:cubicBezTo>
                  <a:pt x="3942998" y="141685"/>
                  <a:pt x="3942926" y="141751"/>
                  <a:pt x="3942854" y="141816"/>
                </a:cubicBezTo>
                <a:lnTo>
                  <a:pt x="3946045" y="146983"/>
                </a:lnTo>
                <a:cubicBezTo>
                  <a:pt x="3952085" y="155570"/>
                  <a:pt x="3958585" y="163800"/>
                  <a:pt x="3965281" y="171535"/>
                </a:cubicBezTo>
                <a:cubicBezTo>
                  <a:pt x="3952744" y="181711"/>
                  <a:pt x="3987015" y="208379"/>
                  <a:pt x="3955100" y="211093"/>
                </a:cubicBezTo>
                <a:cubicBezTo>
                  <a:pt x="3963231" y="221704"/>
                  <a:pt x="3979172" y="225918"/>
                  <a:pt x="3957453" y="226143"/>
                </a:cubicBezTo>
                <a:cubicBezTo>
                  <a:pt x="3959561" y="229747"/>
                  <a:pt x="3959011" y="232340"/>
                  <a:pt x="3957179" y="234484"/>
                </a:cubicBezTo>
                <a:lnTo>
                  <a:pt x="3956175" y="235199"/>
                </a:lnTo>
                <a:lnTo>
                  <a:pt x="3974755" y="258709"/>
                </a:lnTo>
                <a:cubicBezTo>
                  <a:pt x="3974810" y="259903"/>
                  <a:pt x="3974864" y="261097"/>
                  <a:pt x="3974919" y="262291"/>
                </a:cubicBezTo>
                <a:lnTo>
                  <a:pt x="3989981" y="277023"/>
                </a:lnTo>
                <a:lnTo>
                  <a:pt x="3996191" y="284947"/>
                </a:lnTo>
                <a:lnTo>
                  <a:pt x="4001190" y="286536"/>
                </a:lnTo>
                <a:cubicBezTo>
                  <a:pt x="4004786" y="288616"/>
                  <a:pt x="4007623" y="292056"/>
                  <a:pt x="4008705" y="298565"/>
                </a:cubicBezTo>
                <a:cubicBezTo>
                  <a:pt x="4008585" y="299108"/>
                  <a:pt x="4008465" y="299650"/>
                  <a:pt x="4008344" y="300194"/>
                </a:cubicBezTo>
                <a:lnTo>
                  <a:pt x="4019098" y="309203"/>
                </a:lnTo>
                <a:cubicBezTo>
                  <a:pt x="4023353" y="311943"/>
                  <a:pt x="4028131" y="314172"/>
                  <a:pt x="4033618" y="315650"/>
                </a:cubicBezTo>
                <a:cubicBezTo>
                  <a:pt x="4027964" y="354775"/>
                  <a:pt x="4065415" y="383133"/>
                  <a:pt x="4080284" y="421400"/>
                </a:cubicBezTo>
                <a:cubicBezTo>
                  <a:pt x="4052614" y="444764"/>
                  <a:pt x="4129047" y="500739"/>
                  <a:pt x="4168461" y="503092"/>
                </a:cubicBezTo>
                <a:cubicBezTo>
                  <a:pt x="4128023" y="511488"/>
                  <a:pt x="4257167" y="577423"/>
                  <a:pt x="4192557" y="560735"/>
                </a:cubicBezTo>
                <a:cubicBezTo>
                  <a:pt x="4202585" y="572893"/>
                  <a:pt x="4193454" y="589341"/>
                  <a:pt x="4176910" y="584674"/>
                </a:cubicBezTo>
                <a:cubicBezTo>
                  <a:pt x="4224177" y="618252"/>
                  <a:pt x="4225772" y="681450"/>
                  <a:pt x="4260533" y="723119"/>
                </a:cubicBezTo>
                <a:cubicBezTo>
                  <a:pt x="4242328" y="753272"/>
                  <a:pt x="4263820" y="734604"/>
                  <a:pt x="4270711" y="760720"/>
                </a:cubicBezTo>
                <a:cubicBezTo>
                  <a:pt x="4295191" y="748303"/>
                  <a:pt x="4270314" y="794183"/>
                  <a:pt x="4302509" y="789247"/>
                </a:cubicBezTo>
                <a:cubicBezTo>
                  <a:pt x="4302741" y="794159"/>
                  <a:pt x="4301954" y="799070"/>
                  <a:pt x="4300921" y="804034"/>
                </a:cubicBezTo>
                <a:cubicBezTo>
                  <a:pt x="4300749" y="804900"/>
                  <a:pt x="4300572" y="805767"/>
                  <a:pt x="4300400" y="806635"/>
                </a:cubicBezTo>
                <a:lnTo>
                  <a:pt x="4303753" y="815950"/>
                </a:lnTo>
                <a:lnTo>
                  <a:pt x="4297888" y="819940"/>
                </a:lnTo>
                <a:cubicBezTo>
                  <a:pt x="4297944" y="824938"/>
                  <a:pt x="4297999" y="829937"/>
                  <a:pt x="4298055" y="834935"/>
                </a:cubicBezTo>
                <a:cubicBezTo>
                  <a:pt x="4299172" y="840340"/>
                  <a:pt x="4301603" y="845911"/>
                  <a:pt x="4306135" y="851700"/>
                </a:cubicBezTo>
                <a:cubicBezTo>
                  <a:pt x="4332817" y="868320"/>
                  <a:pt x="4317557" y="909641"/>
                  <a:pt x="4352091" y="929754"/>
                </a:cubicBezTo>
                <a:cubicBezTo>
                  <a:pt x="4362479" y="937980"/>
                  <a:pt x="4380484" y="968513"/>
                  <a:pt x="4375270" y="977376"/>
                </a:cubicBezTo>
                <a:cubicBezTo>
                  <a:pt x="4377250" y="984377"/>
                  <a:pt x="4384849" y="990651"/>
                  <a:pt x="4377297" y="996912"/>
                </a:cubicBezTo>
                <a:cubicBezTo>
                  <a:pt x="4369005" y="1005760"/>
                  <a:pt x="4399874" y="1021625"/>
                  <a:pt x="4384684" y="1023223"/>
                </a:cubicBezTo>
                <a:cubicBezTo>
                  <a:pt x="4406172" y="1034643"/>
                  <a:pt x="4390237" y="1055523"/>
                  <a:pt x="4392472" y="1070780"/>
                </a:cubicBezTo>
                <a:cubicBezTo>
                  <a:pt x="4411832" y="1078905"/>
                  <a:pt x="4397439" y="1102903"/>
                  <a:pt x="4412067" y="1132722"/>
                </a:cubicBezTo>
                <a:cubicBezTo>
                  <a:pt x="4434025" y="1141419"/>
                  <a:pt x="4421728" y="1152870"/>
                  <a:pt x="4455281" y="1171648"/>
                </a:cubicBezTo>
                <a:cubicBezTo>
                  <a:pt x="4453907" y="1173110"/>
                  <a:pt x="4452815" y="1174775"/>
                  <a:pt x="4452047" y="1176593"/>
                </a:cubicBezTo>
                <a:cubicBezTo>
                  <a:pt x="4447572" y="1187166"/>
                  <a:pt x="4454607" y="1200545"/>
                  <a:pt x="4467755" y="1206479"/>
                </a:cubicBezTo>
                <a:lnTo>
                  <a:pt x="4498518" y="1230184"/>
                </a:lnTo>
                <a:lnTo>
                  <a:pt x="4503988" y="1239714"/>
                </a:lnTo>
                <a:cubicBezTo>
                  <a:pt x="4506730" y="1246063"/>
                  <a:pt x="4507415" y="1251722"/>
                  <a:pt x="4506821" y="1256926"/>
                </a:cubicBezTo>
                <a:lnTo>
                  <a:pt x="4502210" y="1270678"/>
                </a:lnTo>
                <a:lnTo>
                  <a:pt x="4494994" y="1272955"/>
                </a:lnTo>
                <a:lnTo>
                  <a:pt x="4495424" y="1282254"/>
                </a:lnTo>
                <a:lnTo>
                  <a:pt x="4494064" y="1284511"/>
                </a:lnTo>
                <a:cubicBezTo>
                  <a:pt x="4491436" y="1288808"/>
                  <a:pt x="4489075" y="1293117"/>
                  <a:pt x="4487745" y="1297660"/>
                </a:cubicBezTo>
                <a:cubicBezTo>
                  <a:pt x="4521914" y="1300656"/>
                  <a:pt x="4482088" y="1336801"/>
                  <a:pt x="4510831" y="1331158"/>
                </a:cubicBezTo>
                <a:cubicBezTo>
                  <a:pt x="4509485" y="1356644"/>
                  <a:pt x="4537196" y="1344587"/>
                  <a:pt x="4509149" y="1367911"/>
                </a:cubicBezTo>
                <a:cubicBezTo>
                  <a:pt x="4525575" y="1402569"/>
                  <a:pt x="4519252" y="1443943"/>
                  <a:pt x="4530734" y="1480066"/>
                </a:cubicBezTo>
                <a:lnTo>
                  <a:pt x="4531332" y="1481140"/>
                </a:lnTo>
                <a:lnTo>
                  <a:pt x="4523757" y="1500827"/>
                </a:lnTo>
                <a:lnTo>
                  <a:pt x="4517749" y="1528834"/>
                </a:lnTo>
                <a:lnTo>
                  <a:pt x="4510978" y="1526104"/>
                </a:lnTo>
                <a:cubicBezTo>
                  <a:pt x="4505305" y="1525236"/>
                  <a:pt x="4507721" y="1530251"/>
                  <a:pt x="4513177" y="1537822"/>
                </a:cubicBezTo>
                <a:lnTo>
                  <a:pt x="4515243" y="1540521"/>
                </a:lnTo>
                <a:lnTo>
                  <a:pt x="4514146" y="1545627"/>
                </a:lnTo>
                <a:cubicBezTo>
                  <a:pt x="4512031" y="1559801"/>
                  <a:pt x="4511188" y="1572109"/>
                  <a:pt x="4512185" y="1579228"/>
                </a:cubicBezTo>
                <a:cubicBezTo>
                  <a:pt x="4545845" y="1639398"/>
                  <a:pt x="4550705" y="1726741"/>
                  <a:pt x="4554335" y="1818364"/>
                </a:cubicBezTo>
                <a:cubicBezTo>
                  <a:pt x="4560401" y="1899079"/>
                  <a:pt x="4548295" y="2018831"/>
                  <a:pt x="4548582" y="2063518"/>
                </a:cubicBezTo>
                <a:lnTo>
                  <a:pt x="4556056" y="2086487"/>
                </a:lnTo>
                <a:lnTo>
                  <a:pt x="4554275" y="2089340"/>
                </a:lnTo>
                <a:cubicBezTo>
                  <a:pt x="4550593" y="2102174"/>
                  <a:pt x="4551716" y="2110234"/>
                  <a:pt x="4554956" y="2116163"/>
                </a:cubicBezTo>
                <a:lnTo>
                  <a:pt x="4560492" y="2121961"/>
                </a:lnTo>
                <a:lnTo>
                  <a:pt x="4571444" y="2176482"/>
                </a:lnTo>
                <a:lnTo>
                  <a:pt x="4575448" y="2237907"/>
                </a:lnTo>
                <a:lnTo>
                  <a:pt x="4573513" y="2238688"/>
                </a:lnTo>
                <a:cubicBezTo>
                  <a:pt x="4569330" y="2241686"/>
                  <a:pt x="4566526" y="2246244"/>
                  <a:pt x="4566533" y="2254203"/>
                </a:cubicBezTo>
                <a:cubicBezTo>
                  <a:pt x="4536852" y="2242405"/>
                  <a:pt x="4555170" y="2259280"/>
                  <a:pt x="4557814" y="2283790"/>
                </a:cubicBezTo>
                <a:cubicBezTo>
                  <a:pt x="4512304" y="2270934"/>
                  <a:pt x="4537738" y="2340304"/>
                  <a:pt x="4512647" y="2352361"/>
                </a:cubicBezTo>
                <a:cubicBezTo>
                  <a:pt x="4515616" y="2370657"/>
                  <a:pt x="4517925" y="2389769"/>
                  <a:pt x="4519328" y="2409295"/>
                </a:cubicBezTo>
                <a:lnTo>
                  <a:pt x="4519571" y="2420793"/>
                </a:lnTo>
                <a:lnTo>
                  <a:pt x="4519120" y="2421041"/>
                </a:lnTo>
                <a:cubicBezTo>
                  <a:pt x="4518201" y="2423576"/>
                  <a:pt x="4517918" y="2427373"/>
                  <a:pt x="4518471" y="2433205"/>
                </a:cubicBezTo>
                <a:lnTo>
                  <a:pt x="4461595" y="2530080"/>
                </a:lnTo>
                <a:cubicBezTo>
                  <a:pt x="4445853" y="2584934"/>
                  <a:pt x="4405533" y="2605402"/>
                  <a:pt x="4412936" y="2666699"/>
                </a:cubicBezTo>
                <a:cubicBezTo>
                  <a:pt x="4398065" y="2717991"/>
                  <a:pt x="4372927" y="2756371"/>
                  <a:pt x="4370093" y="2804588"/>
                </a:cubicBezTo>
                <a:cubicBezTo>
                  <a:pt x="4347398" y="2879436"/>
                  <a:pt x="4272392" y="2939011"/>
                  <a:pt x="4262477" y="3058637"/>
                </a:cubicBezTo>
                <a:cubicBezTo>
                  <a:pt x="4283714" y="3099999"/>
                  <a:pt x="4256160" y="3144249"/>
                  <a:pt x="4253454" y="3179447"/>
                </a:cubicBezTo>
                <a:cubicBezTo>
                  <a:pt x="4259242" y="3200557"/>
                  <a:pt x="4257117" y="3211737"/>
                  <a:pt x="4239228" y="3217364"/>
                </a:cubicBezTo>
                <a:cubicBezTo>
                  <a:pt x="4268875" y="3316502"/>
                  <a:pt x="4225924" y="3257304"/>
                  <a:pt x="4222932" y="3330364"/>
                </a:cubicBezTo>
                <a:cubicBezTo>
                  <a:pt x="4224428" y="3395928"/>
                  <a:pt x="4215196" y="3463236"/>
                  <a:pt x="4248669" y="3547193"/>
                </a:cubicBezTo>
                <a:cubicBezTo>
                  <a:pt x="4260183" y="3566053"/>
                  <a:pt x="4256781" y="3592027"/>
                  <a:pt x="4241070" y="3605210"/>
                </a:cubicBezTo>
                <a:cubicBezTo>
                  <a:pt x="4238364" y="3607478"/>
                  <a:pt x="4235392" y="3609274"/>
                  <a:pt x="4232239" y="3610540"/>
                </a:cubicBezTo>
                <a:cubicBezTo>
                  <a:pt x="4258208" y="3664330"/>
                  <a:pt x="4231517" y="3673159"/>
                  <a:pt x="4251881" y="3702764"/>
                </a:cubicBezTo>
                <a:cubicBezTo>
                  <a:pt x="4242939" y="3759891"/>
                  <a:pt x="4201773" y="3786712"/>
                  <a:pt x="4219293" y="3813528"/>
                </a:cubicBezTo>
                <a:cubicBezTo>
                  <a:pt x="4207910" y="3838914"/>
                  <a:pt x="4167663" y="3859754"/>
                  <a:pt x="4184863" y="3893255"/>
                </a:cubicBezTo>
                <a:cubicBezTo>
                  <a:pt x="4163644" y="3884625"/>
                  <a:pt x="4188862" y="3931915"/>
                  <a:pt x="4169808" y="3939619"/>
                </a:cubicBezTo>
                <a:cubicBezTo>
                  <a:pt x="4154129" y="3943837"/>
                  <a:pt x="4158129" y="3959170"/>
                  <a:pt x="4154137" y="3971517"/>
                </a:cubicBezTo>
                <a:cubicBezTo>
                  <a:pt x="4139069" y="3981495"/>
                  <a:pt x="4133844" y="4042203"/>
                  <a:pt x="4139625" y="4062614"/>
                </a:cubicBezTo>
                <a:cubicBezTo>
                  <a:pt x="4165622" y="4119195"/>
                  <a:pt x="4107101" y="4172348"/>
                  <a:pt x="4126180" y="4217749"/>
                </a:cubicBezTo>
                <a:cubicBezTo>
                  <a:pt x="4128014" y="4267056"/>
                  <a:pt x="4089563" y="4286360"/>
                  <a:pt x="4072389" y="4317623"/>
                </a:cubicBezTo>
                <a:cubicBezTo>
                  <a:pt x="4062182" y="4356545"/>
                  <a:pt x="4071264" y="4384138"/>
                  <a:pt x="4064937" y="4451279"/>
                </a:cubicBezTo>
                <a:cubicBezTo>
                  <a:pt x="4050628" y="4512697"/>
                  <a:pt x="4048851" y="4652154"/>
                  <a:pt x="4034424" y="4720470"/>
                </a:cubicBezTo>
                <a:cubicBezTo>
                  <a:pt x="3973937" y="4868361"/>
                  <a:pt x="4025760" y="4964348"/>
                  <a:pt x="4016334" y="5052878"/>
                </a:cubicBezTo>
                <a:cubicBezTo>
                  <a:pt x="3999794" y="5123327"/>
                  <a:pt x="4021855" y="5194887"/>
                  <a:pt x="3977865" y="5251650"/>
                </a:cubicBezTo>
                <a:cubicBezTo>
                  <a:pt x="3973961" y="5317292"/>
                  <a:pt x="3987477" y="5410025"/>
                  <a:pt x="3997669" y="5413392"/>
                </a:cubicBezTo>
                <a:cubicBezTo>
                  <a:pt x="3969262" y="5397845"/>
                  <a:pt x="3981248" y="5449403"/>
                  <a:pt x="3981869" y="5471875"/>
                </a:cubicBezTo>
                <a:cubicBezTo>
                  <a:pt x="3957580" y="5534944"/>
                  <a:pt x="3976666" y="5598829"/>
                  <a:pt x="3901990" y="5708604"/>
                </a:cubicBezTo>
                <a:cubicBezTo>
                  <a:pt x="3897618" y="5810136"/>
                  <a:pt x="3870199" y="5788842"/>
                  <a:pt x="3860571" y="5821275"/>
                </a:cubicBezTo>
                <a:cubicBezTo>
                  <a:pt x="3868171" y="5831278"/>
                  <a:pt x="3866949" y="5900968"/>
                  <a:pt x="3849074" y="5900679"/>
                </a:cubicBezTo>
                <a:cubicBezTo>
                  <a:pt x="3871964" y="5925143"/>
                  <a:pt x="3834226" y="5972433"/>
                  <a:pt x="3841809" y="5992005"/>
                </a:cubicBezTo>
                <a:cubicBezTo>
                  <a:pt x="3848533" y="6035132"/>
                  <a:pt x="3834497" y="6078819"/>
                  <a:pt x="3832901" y="6122412"/>
                </a:cubicBezTo>
                <a:cubicBezTo>
                  <a:pt x="3799640" y="6263751"/>
                  <a:pt x="3784898" y="6198720"/>
                  <a:pt x="3804166" y="6389843"/>
                </a:cubicBezTo>
                <a:cubicBezTo>
                  <a:pt x="3799226" y="6482285"/>
                  <a:pt x="3740829" y="6538361"/>
                  <a:pt x="3736537" y="6595214"/>
                </a:cubicBezTo>
                <a:cubicBezTo>
                  <a:pt x="3692112" y="6745846"/>
                  <a:pt x="3660956" y="6804405"/>
                  <a:pt x="3649707" y="6848925"/>
                </a:cubicBezTo>
                <a:lnTo>
                  <a:pt x="3649314" y="6857996"/>
                </a:lnTo>
                <a:lnTo>
                  <a:pt x="4585648" y="6857996"/>
                </a:lnTo>
                <a:lnTo>
                  <a:pt x="4585648" y="6857998"/>
                </a:lnTo>
                <a:lnTo>
                  <a:pt x="0" y="6857998"/>
                </a:lnTo>
                <a:close/>
              </a:path>
            </a:pathLst>
          </a:custGeom>
          <a:noFill/>
          <a:ln>
            <a:noFill/>
          </a:ln>
        </p:spPr>
      </p:pic>
      <p:sp>
        <p:nvSpPr>
          <p:cNvPr id="174" name="Google Shape;174;p10"/>
          <p:cNvSpPr txBox="1"/>
          <p:nvPr>
            <p:ph idx="1" type="body"/>
          </p:nvPr>
        </p:nvSpPr>
        <p:spPr>
          <a:xfrm>
            <a:off x="5177859" y="2147356"/>
            <a:ext cx="6547416" cy="41070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2626"/>
              </a:buClr>
              <a:buSzPts val="2072"/>
              <a:buNone/>
            </a:pPr>
            <a:r>
              <a:rPr lang="pl-PL" sz="2290">
                <a:latin typeface="Arabic Typesetting"/>
                <a:ea typeface="Arabic Typesetting"/>
                <a:cs typeface="Arabic Typesetting"/>
                <a:sym typeface="Arabic Typesetting"/>
              </a:rPr>
              <a:t>Kościół św. Trójcy to niewielka świątynia ufundowana przez zarządcę mennicy w Wilnie w 1536 roku. Przy kościele założono szpital i oddano go w ręce dominikanów z położonego w sąsiedztwie klasztoru św. Ducha. Po trzecim rozbiorze Polski Rosjanie zlikwidowali szpital, a następnie zamknęli kościół. W połowie XIX w. został przekształcony w cerkiew prawosławną. Po I Wojnie Światowej otwarto ponownie kościół, który jednak w został zamknięty w 1945 roku przez władze Związku Radzieckiego. W samym sanktuarium znajduje się pierwszy oryginalny obraz Jezusa Miłosiernego, który powstał według wskazówek świętej siostry Faustyny Kowalskiej. </a:t>
            </a:r>
            <a:endParaRPr sz="155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8" name="Shape 178"/>
        <p:cNvGrpSpPr/>
        <p:nvPr/>
      </p:nvGrpSpPr>
      <p:grpSpPr>
        <a:xfrm>
          <a:off x="0" y="0"/>
          <a:ext cx="0" cy="0"/>
          <a:chOff x="0" y="0"/>
          <a:chExt cx="0" cy="0"/>
        </a:xfrm>
      </p:grpSpPr>
      <p:pic>
        <p:nvPicPr>
          <p:cNvPr id="179" name="Google Shape;179;p11"/>
          <p:cNvPicPr preferRelativeResize="0"/>
          <p:nvPr/>
        </p:nvPicPr>
        <p:blipFill rotWithShape="1">
          <a:blip r:embed="rId3">
            <a:alphaModFix/>
          </a:blip>
          <a:srcRect b="0" l="0" r="0" t="0"/>
          <a:stretch/>
        </p:blipFill>
        <p:spPr>
          <a:xfrm>
            <a:off x="10905744" y="0"/>
            <a:ext cx="1286256" cy="6858000"/>
          </a:xfrm>
          <a:prstGeom prst="rect">
            <a:avLst/>
          </a:prstGeom>
          <a:noFill/>
          <a:ln>
            <a:noFill/>
          </a:ln>
        </p:spPr>
      </p:pic>
      <p:sp>
        <p:nvSpPr>
          <p:cNvPr id="180" name="Google Shape;180;p1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81" name="Google Shape;181;p11"/>
          <p:cNvPicPr preferRelativeResize="0"/>
          <p:nvPr>
            <p:ph idx="1" type="body"/>
          </p:nvPr>
        </p:nvPicPr>
        <p:blipFill rotWithShape="1">
          <a:blip r:embed="rId4">
            <a:alphaModFix/>
          </a:blip>
          <a:srcRect b="10112" l="0" r="0" t="0"/>
          <a:stretch/>
        </p:blipFill>
        <p:spPr>
          <a:xfrm>
            <a:off x="20" y="1"/>
            <a:ext cx="11429981" cy="68579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5" name="Shape 185"/>
        <p:cNvGrpSpPr/>
        <p:nvPr/>
      </p:nvGrpSpPr>
      <p:grpSpPr>
        <a:xfrm>
          <a:off x="0" y="0"/>
          <a:ext cx="0" cy="0"/>
          <a:chOff x="0" y="0"/>
          <a:chExt cx="0" cy="0"/>
        </a:xfrm>
      </p:grpSpPr>
      <p:sp>
        <p:nvSpPr>
          <p:cNvPr id="186" name="Google Shape;186;p1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7" name="Google Shape;187;p12"/>
          <p:cNvSpPr/>
          <p:nvPr/>
        </p:nvSpPr>
        <p:spPr>
          <a:xfrm>
            <a:off x="4837042" y="1"/>
            <a:ext cx="7354956" cy="6857999"/>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8" name="Google Shape;188;p12"/>
          <p:cNvSpPr txBox="1"/>
          <p:nvPr>
            <p:ph type="title"/>
          </p:nvPr>
        </p:nvSpPr>
        <p:spPr>
          <a:xfrm>
            <a:off x="7543799" y="609602"/>
            <a:ext cx="3937094" cy="1216024"/>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10000"/>
              </a:lnSpc>
              <a:spcBef>
                <a:spcPts val="0"/>
              </a:spcBef>
              <a:spcAft>
                <a:spcPts val="0"/>
              </a:spcAft>
              <a:buClr>
                <a:srgbClr val="262626"/>
              </a:buClr>
              <a:buSzPct val="100000"/>
              <a:buFont typeface="Arabic Typesetting"/>
              <a:buNone/>
            </a:pPr>
            <a:r>
              <a:rPr lang="pl-PL" sz="3600">
                <a:latin typeface="Arabic Typesetting"/>
                <a:ea typeface="Arabic Typesetting"/>
                <a:cs typeface="Arabic Typesetting"/>
                <a:sym typeface="Arabic Typesetting"/>
              </a:rPr>
              <a:t>DOM ŚW. FAUSTYNY</a:t>
            </a:r>
            <a:endParaRPr/>
          </a:p>
        </p:txBody>
      </p:sp>
      <p:pic>
        <p:nvPicPr>
          <p:cNvPr id="189" name="Google Shape;189;p12"/>
          <p:cNvPicPr preferRelativeResize="0"/>
          <p:nvPr/>
        </p:nvPicPr>
        <p:blipFill rotWithShape="1">
          <a:blip r:embed="rId3">
            <a:alphaModFix/>
          </a:blip>
          <a:srcRect b="0" l="3583" r="19458" t="0"/>
          <a:stretch/>
        </p:blipFill>
        <p:spPr>
          <a:xfrm>
            <a:off x="4" y="1"/>
            <a:ext cx="7037119" cy="6857999"/>
          </a:xfrm>
          <a:custGeom>
            <a:rect b="b" l="l" r="r" t="t"/>
            <a:pathLst>
              <a:path extrusionOk="0" h="6857999" w="703711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a:noFill/>
          <a:ln>
            <a:noFill/>
          </a:ln>
        </p:spPr>
      </p:pic>
      <p:sp>
        <p:nvSpPr>
          <p:cNvPr id="190" name="Google Shape;190;p12"/>
          <p:cNvSpPr txBox="1"/>
          <p:nvPr>
            <p:ph idx="1" type="body"/>
          </p:nvPr>
        </p:nvSpPr>
        <p:spPr>
          <a:xfrm>
            <a:off x="7543799" y="2141378"/>
            <a:ext cx="4402124" cy="41070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2626"/>
              </a:buClr>
              <a:buSzPts val="2072"/>
              <a:buNone/>
            </a:pPr>
            <a:r>
              <a:rPr lang="pl-PL" sz="2390">
                <a:latin typeface="Arabic Typesetting"/>
                <a:ea typeface="Arabic Typesetting"/>
                <a:cs typeface="Arabic Typesetting"/>
                <a:sym typeface="Arabic Typesetting"/>
              </a:rPr>
              <a:t>Dom św. Faustyny to miejsce, w którym św. Faustyna miała szereg wizji dotyczących między innymi namalowania obrazu „Jezu ufam Tobie” lub modlitw Koronki do Miłosierdzia Bożego. Sam dom to jedyny zachowany budynek, wzniesiony przez Zgromadzenie Sióstr Matki Bożej Miłosiernej w dzielnicy Antokol. Reszta budynków została zburzona na rzecz przedszkola, po usunięciu zakonu z posesji w 1945 roku.</a:t>
            </a:r>
            <a:endParaRPr sz="165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4" name="Shape 194"/>
        <p:cNvGrpSpPr/>
        <p:nvPr/>
      </p:nvGrpSpPr>
      <p:grpSpPr>
        <a:xfrm>
          <a:off x="0" y="0"/>
          <a:ext cx="0" cy="0"/>
          <a:chOff x="0" y="0"/>
          <a:chExt cx="0" cy="0"/>
        </a:xfrm>
      </p:grpSpPr>
      <p:sp>
        <p:nvSpPr>
          <p:cNvPr id="195" name="Google Shape;195;p1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6" name="Google Shape;196;p13"/>
          <p:cNvSpPr/>
          <p:nvPr/>
        </p:nvSpPr>
        <p:spPr>
          <a:xfrm>
            <a:off x="1" y="-2"/>
            <a:ext cx="8011236" cy="6858000"/>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Obraz zawierający wewnątrz, ołtarz&#10;&#10;Opis wygenerowany automatycznie" id="197" name="Google Shape;197;p13"/>
          <p:cNvPicPr preferRelativeResize="0"/>
          <p:nvPr/>
        </p:nvPicPr>
        <p:blipFill rotWithShape="1">
          <a:blip r:embed="rId3">
            <a:alphaModFix/>
          </a:blip>
          <a:srcRect b="5026" l="0" r="3" t="10136"/>
          <a:stretch/>
        </p:blipFill>
        <p:spPr>
          <a:xfrm>
            <a:off x="6136994" y="12"/>
            <a:ext cx="6055017" cy="3428999"/>
          </a:xfrm>
          <a:custGeom>
            <a:rect b="b" l="l" r="r" t="t"/>
            <a:pathLst>
              <a:path extrusionOk="0" h="3428999" w="6055017">
                <a:moveTo>
                  <a:pt x="711944" y="0"/>
                </a:moveTo>
                <a:lnTo>
                  <a:pt x="6055017" y="0"/>
                </a:lnTo>
                <a:lnTo>
                  <a:pt x="6055017" y="3428999"/>
                </a:lnTo>
                <a:lnTo>
                  <a:pt x="32307" y="3428999"/>
                </a:lnTo>
                <a:lnTo>
                  <a:pt x="34693" y="3410051"/>
                </a:lnTo>
                <a:cubicBezTo>
                  <a:pt x="37039" y="3395347"/>
                  <a:pt x="38143" y="3381819"/>
                  <a:pt x="32792" y="3373027"/>
                </a:cubicBezTo>
                <a:cubicBezTo>
                  <a:pt x="29961" y="3298527"/>
                  <a:pt x="20335" y="3290617"/>
                  <a:pt x="14318" y="3222737"/>
                </a:cubicBezTo>
                <a:cubicBezTo>
                  <a:pt x="11384" y="3146284"/>
                  <a:pt x="-6116" y="3184007"/>
                  <a:pt x="2241" y="3118188"/>
                </a:cubicBezTo>
                <a:cubicBezTo>
                  <a:pt x="16306" y="3109217"/>
                  <a:pt x="34183" y="3024732"/>
                  <a:pt x="27952" y="3003808"/>
                </a:cubicBezTo>
                <a:cubicBezTo>
                  <a:pt x="27563" y="2966753"/>
                  <a:pt x="27366" y="2989870"/>
                  <a:pt x="27149" y="2944921"/>
                </a:cubicBezTo>
                <a:lnTo>
                  <a:pt x="41941" y="2877744"/>
                </a:lnTo>
                <a:cubicBezTo>
                  <a:pt x="36258" y="2880724"/>
                  <a:pt x="54303" y="2822146"/>
                  <a:pt x="53926" y="2807161"/>
                </a:cubicBezTo>
                <a:cubicBezTo>
                  <a:pt x="56083" y="2775643"/>
                  <a:pt x="30060" y="2769288"/>
                  <a:pt x="53334" y="2752347"/>
                </a:cubicBezTo>
                <a:lnTo>
                  <a:pt x="60008" y="2748299"/>
                </a:lnTo>
                <a:cubicBezTo>
                  <a:pt x="60210" y="2745962"/>
                  <a:pt x="60411" y="2743625"/>
                  <a:pt x="60613" y="2741288"/>
                </a:cubicBezTo>
                <a:cubicBezTo>
                  <a:pt x="60116" y="2737657"/>
                  <a:pt x="58269" y="2735847"/>
                  <a:pt x="53819" y="2737160"/>
                </a:cubicBezTo>
                <a:cubicBezTo>
                  <a:pt x="70191" y="2705347"/>
                  <a:pt x="64153" y="2699356"/>
                  <a:pt x="66799" y="2659631"/>
                </a:cubicBezTo>
                <a:cubicBezTo>
                  <a:pt x="77943" y="2612127"/>
                  <a:pt x="64846" y="2628594"/>
                  <a:pt x="86795" y="2573336"/>
                </a:cubicBezTo>
                <a:cubicBezTo>
                  <a:pt x="96119" y="2559732"/>
                  <a:pt x="108676" y="2541339"/>
                  <a:pt x="108890" y="2528057"/>
                </a:cubicBezTo>
                <a:lnTo>
                  <a:pt x="137074" y="2489594"/>
                </a:lnTo>
                <a:cubicBezTo>
                  <a:pt x="138076" y="2487774"/>
                  <a:pt x="138422" y="2473350"/>
                  <a:pt x="137897" y="2468303"/>
                </a:cubicBezTo>
                <a:lnTo>
                  <a:pt x="155171" y="2460480"/>
                </a:lnTo>
                <a:lnTo>
                  <a:pt x="147972" y="2423535"/>
                </a:lnTo>
                <a:lnTo>
                  <a:pt x="155293" y="2404394"/>
                </a:lnTo>
                <a:cubicBezTo>
                  <a:pt x="172891" y="2392610"/>
                  <a:pt x="160687" y="2347474"/>
                  <a:pt x="168818" y="2324643"/>
                </a:cubicBezTo>
                <a:cubicBezTo>
                  <a:pt x="169390" y="2297698"/>
                  <a:pt x="193082" y="2284202"/>
                  <a:pt x="198340" y="2255535"/>
                </a:cubicBezTo>
                <a:cubicBezTo>
                  <a:pt x="214268" y="2249648"/>
                  <a:pt x="228319" y="2207828"/>
                  <a:pt x="217338" y="2184679"/>
                </a:cubicBezTo>
                <a:lnTo>
                  <a:pt x="242924" y="2093132"/>
                </a:lnTo>
                <a:cubicBezTo>
                  <a:pt x="264937" y="2084587"/>
                  <a:pt x="280562" y="1985868"/>
                  <a:pt x="290446" y="1950235"/>
                </a:cubicBezTo>
                <a:cubicBezTo>
                  <a:pt x="308239" y="1920183"/>
                  <a:pt x="350073" y="1898905"/>
                  <a:pt x="361001" y="1861568"/>
                </a:cubicBezTo>
                <a:cubicBezTo>
                  <a:pt x="367163" y="1810687"/>
                  <a:pt x="352049" y="1869507"/>
                  <a:pt x="356015" y="1809499"/>
                </a:cubicBezTo>
                <a:cubicBezTo>
                  <a:pt x="355145" y="1754297"/>
                  <a:pt x="367821" y="1767680"/>
                  <a:pt x="375846" y="1693716"/>
                </a:cubicBezTo>
                <a:cubicBezTo>
                  <a:pt x="374712" y="1654244"/>
                  <a:pt x="382062" y="1627007"/>
                  <a:pt x="381776" y="1605195"/>
                </a:cubicBezTo>
                <a:cubicBezTo>
                  <a:pt x="389848" y="1568952"/>
                  <a:pt x="392552" y="1564518"/>
                  <a:pt x="396301" y="1516217"/>
                </a:cubicBezTo>
                <a:cubicBezTo>
                  <a:pt x="401397" y="1488452"/>
                  <a:pt x="428137" y="1457870"/>
                  <a:pt x="409866" y="1429841"/>
                </a:cubicBezTo>
                <a:cubicBezTo>
                  <a:pt x="422203" y="1412325"/>
                  <a:pt x="460064" y="1413592"/>
                  <a:pt x="442210" y="1380081"/>
                </a:cubicBezTo>
                <a:cubicBezTo>
                  <a:pt x="464590" y="1394128"/>
                  <a:pt x="443394" y="1335176"/>
                  <a:pt x="463662" y="1334891"/>
                </a:cubicBezTo>
                <a:cubicBezTo>
                  <a:pt x="480316" y="1336427"/>
                  <a:pt x="515162" y="1194568"/>
                  <a:pt x="519523" y="1185551"/>
                </a:cubicBezTo>
                <a:cubicBezTo>
                  <a:pt x="527731" y="1149210"/>
                  <a:pt x="536547" y="1148087"/>
                  <a:pt x="542909" y="1111168"/>
                </a:cubicBezTo>
                <a:cubicBezTo>
                  <a:pt x="555522" y="1057226"/>
                  <a:pt x="531818" y="1022543"/>
                  <a:pt x="543055" y="993353"/>
                </a:cubicBezTo>
                <a:cubicBezTo>
                  <a:pt x="559986" y="960214"/>
                  <a:pt x="580459" y="867450"/>
                  <a:pt x="592544" y="813953"/>
                </a:cubicBezTo>
                <a:cubicBezTo>
                  <a:pt x="604272" y="746430"/>
                  <a:pt x="608119" y="666470"/>
                  <a:pt x="613420" y="588218"/>
                </a:cubicBezTo>
                <a:cubicBezTo>
                  <a:pt x="604962" y="475380"/>
                  <a:pt x="590630" y="536119"/>
                  <a:pt x="596055" y="376479"/>
                </a:cubicBezTo>
                <a:lnTo>
                  <a:pt x="605018" y="280992"/>
                </a:lnTo>
                <a:cubicBezTo>
                  <a:pt x="604854" y="276227"/>
                  <a:pt x="610771" y="223140"/>
                  <a:pt x="610608" y="218374"/>
                </a:cubicBezTo>
                <a:lnTo>
                  <a:pt x="604880" y="188178"/>
                </a:lnTo>
                <a:lnTo>
                  <a:pt x="630913" y="152404"/>
                </a:lnTo>
                <a:cubicBezTo>
                  <a:pt x="640688" y="136342"/>
                  <a:pt x="647365" y="122048"/>
                  <a:pt x="663530" y="91810"/>
                </a:cubicBezTo>
                <a:lnTo>
                  <a:pt x="705264" y="3016"/>
                </a:lnTo>
                <a:close/>
              </a:path>
            </a:pathLst>
          </a:custGeom>
          <a:noFill/>
          <a:ln>
            <a:noFill/>
          </a:ln>
        </p:spPr>
      </p:pic>
      <p:sp>
        <p:nvSpPr>
          <p:cNvPr id="198" name="Google Shape;198;p13"/>
          <p:cNvSpPr txBox="1"/>
          <p:nvPr>
            <p:ph type="title"/>
          </p:nvPr>
        </p:nvSpPr>
        <p:spPr>
          <a:xfrm>
            <a:off x="857932" y="603623"/>
            <a:ext cx="5083221" cy="1216024"/>
          </a:xfrm>
          <a:prstGeom prst="rect">
            <a:avLst/>
          </a:prstGeom>
          <a:noFill/>
          <a:ln>
            <a:noFill/>
          </a:ln>
        </p:spPr>
        <p:txBody>
          <a:bodyPr anchorCtr="0" anchor="ctr" bIns="45700" lIns="91425" spcFirstLastPara="1" rIns="91425" wrap="square" tIns="45700">
            <a:normAutofit/>
          </a:bodyPr>
          <a:lstStyle/>
          <a:p>
            <a:pPr indent="0" lvl="0" marL="0" rtl="0" algn="ctr">
              <a:lnSpc>
                <a:spcPct val="110000"/>
              </a:lnSpc>
              <a:spcBef>
                <a:spcPts val="0"/>
              </a:spcBef>
              <a:spcAft>
                <a:spcPts val="0"/>
              </a:spcAft>
              <a:buClr>
                <a:srgbClr val="262626"/>
              </a:buClr>
              <a:buSzPts val="2800"/>
              <a:buFont typeface="Arabic Typesetting"/>
              <a:buNone/>
            </a:pPr>
            <a:r>
              <a:rPr lang="pl-PL">
                <a:latin typeface="Arabic Typesetting"/>
                <a:ea typeface="Arabic Typesetting"/>
                <a:cs typeface="Arabic Typesetting"/>
                <a:sym typeface="Arabic Typesetting"/>
              </a:rPr>
              <a:t>KOŚCIÓŁ ŚW. DUCHA W WILNIE</a:t>
            </a:r>
            <a:endParaRPr/>
          </a:p>
        </p:txBody>
      </p:sp>
      <p:sp>
        <p:nvSpPr>
          <p:cNvPr id="199" name="Google Shape;199;p13"/>
          <p:cNvSpPr txBox="1"/>
          <p:nvPr>
            <p:ph idx="1" type="body"/>
          </p:nvPr>
        </p:nvSpPr>
        <p:spPr>
          <a:xfrm>
            <a:off x="857925" y="1904300"/>
            <a:ext cx="4888500" cy="44631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262626"/>
              </a:buClr>
              <a:buSzPts val="1776"/>
              <a:buNone/>
            </a:pPr>
            <a:r>
              <a:rPr lang="pl-PL" sz="2020">
                <a:latin typeface="Arabic Typesetting"/>
                <a:ea typeface="Arabic Typesetting"/>
                <a:cs typeface="Arabic Typesetting"/>
                <a:sym typeface="Arabic Typesetting"/>
              </a:rPr>
              <a:t>W miejscu, w którym obecnie znajduje się Kościół św. Ducha, pierwotnie znajdował się pogański kościół wzniesiony w 1323 roku. Liczne pożary spustoszyły świątynię, dlatego w 1501 roku kościół został odbudowany, a następnie przekazany dominikanom po staraniach Aleksandra Jagiellończyka. Zakonnicy zbudowali obok klasztor, w którym urządzili nowicjat, ogromną bibliotekę, aptekę z laboratorium oraz akademię duchowną. W odróżnieniu od większości świątyń w Wilnie nie została nigdy zamknięta i przetrwała jako katolicki obiekt sakralny podczas zaborów Polski oraz powojennych rządów sowietów. W latach dziewięćdziesiątych XX w. został przejęty przez dominikanów z polskiej prowincji zakonu.</a:t>
            </a:r>
            <a:endParaRPr sz="1650"/>
          </a:p>
        </p:txBody>
      </p:sp>
      <p:pic>
        <p:nvPicPr>
          <p:cNvPr descr="Obraz zawierający wewnątrz, przejście, stare, ołtarz&#10;&#10;Opis wygenerowany automatycznie" id="200" name="Google Shape;200;p13"/>
          <p:cNvPicPr preferRelativeResize="0"/>
          <p:nvPr/>
        </p:nvPicPr>
        <p:blipFill rotWithShape="1">
          <a:blip r:embed="rId4">
            <a:alphaModFix/>
          </a:blip>
          <a:srcRect b="0" l="0" r="0" t="0"/>
          <a:stretch/>
        </p:blipFill>
        <p:spPr>
          <a:xfrm>
            <a:off x="6095990" y="3428989"/>
            <a:ext cx="6096000" cy="3429000"/>
          </a:xfrm>
          <a:custGeom>
            <a:rect b="b" l="l" r="r" t="t"/>
            <a:pathLst>
              <a:path extrusionOk="0" h="3429000" w="6096000">
                <a:moveTo>
                  <a:pt x="73290" y="0"/>
                </a:moveTo>
                <a:lnTo>
                  <a:pt x="6096000" y="0"/>
                </a:lnTo>
                <a:lnTo>
                  <a:pt x="6096000" y="3429000"/>
                </a:lnTo>
                <a:lnTo>
                  <a:pt x="436073" y="3429000"/>
                </a:lnTo>
                <a:lnTo>
                  <a:pt x="427332" y="3410468"/>
                </a:lnTo>
                <a:cubicBezTo>
                  <a:pt x="419323" y="3391643"/>
                  <a:pt x="413863" y="3372861"/>
                  <a:pt x="421685" y="3366814"/>
                </a:cubicBezTo>
                <a:cubicBezTo>
                  <a:pt x="417583" y="3332384"/>
                  <a:pt x="433681" y="3294011"/>
                  <a:pt x="423663" y="3247798"/>
                </a:cubicBezTo>
                <a:cubicBezTo>
                  <a:pt x="421194" y="3188032"/>
                  <a:pt x="418245" y="3205513"/>
                  <a:pt x="412524" y="3110724"/>
                </a:cubicBezTo>
                <a:cubicBezTo>
                  <a:pt x="404022" y="3069386"/>
                  <a:pt x="436006" y="3027577"/>
                  <a:pt x="419732" y="3004503"/>
                </a:cubicBezTo>
                <a:cubicBezTo>
                  <a:pt x="407578" y="2949657"/>
                  <a:pt x="388511" y="2896851"/>
                  <a:pt x="363651" y="2842588"/>
                </a:cubicBezTo>
                <a:cubicBezTo>
                  <a:pt x="332103" y="2797699"/>
                  <a:pt x="331554" y="2711800"/>
                  <a:pt x="263212" y="2651456"/>
                </a:cubicBezTo>
                <a:cubicBezTo>
                  <a:pt x="235935" y="2585326"/>
                  <a:pt x="214760" y="2535145"/>
                  <a:pt x="194330" y="2484251"/>
                </a:cubicBezTo>
                <a:cubicBezTo>
                  <a:pt x="184580" y="2468441"/>
                  <a:pt x="154039" y="2380429"/>
                  <a:pt x="140630" y="2346096"/>
                </a:cubicBezTo>
                <a:cubicBezTo>
                  <a:pt x="76681" y="2257531"/>
                  <a:pt x="91260" y="2243719"/>
                  <a:pt x="77185" y="2144811"/>
                </a:cubicBezTo>
                <a:cubicBezTo>
                  <a:pt x="66953" y="2112233"/>
                  <a:pt x="67414" y="2096078"/>
                  <a:pt x="50887" y="2061697"/>
                </a:cubicBezTo>
                <a:lnTo>
                  <a:pt x="27133" y="1969379"/>
                </a:lnTo>
                <a:lnTo>
                  <a:pt x="29988" y="1961973"/>
                </a:lnTo>
                <a:lnTo>
                  <a:pt x="31559" y="1961231"/>
                </a:lnTo>
                <a:lnTo>
                  <a:pt x="14905" y="1880268"/>
                </a:lnTo>
                <a:cubicBezTo>
                  <a:pt x="12271" y="1874644"/>
                  <a:pt x="-805" y="1860096"/>
                  <a:pt x="2188" y="1847922"/>
                </a:cubicBezTo>
                <a:lnTo>
                  <a:pt x="21879" y="1779161"/>
                </a:lnTo>
                <a:lnTo>
                  <a:pt x="27968" y="1733684"/>
                </a:lnTo>
                <a:cubicBezTo>
                  <a:pt x="25035" y="1726530"/>
                  <a:pt x="21617" y="1619937"/>
                  <a:pt x="16511" y="1614373"/>
                </a:cubicBezTo>
                <a:cubicBezTo>
                  <a:pt x="47946" y="1547691"/>
                  <a:pt x="4394" y="1556097"/>
                  <a:pt x="12613" y="1479987"/>
                </a:cubicBezTo>
                <a:cubicBezTo>
                  <a:pt x="15110" y="1387360"/>
                  <a:pt x="4986" y="1320420"/>
                  <a:pt x="4190" y="1214801"/>
                </a:cubicBezTo>
                <a:cubicBezTo>
                  <a:pt x="3611" y="1152457"/>
                  <a:pt x="-6268" y="1080052"/>
                  <a:pt x="6503" y="966549"/>
                </a:cubicBezTo>
                <a:cubicBezTo>
                  <a:pt x="10182" y="901722"/>
                  <a:pt x="25065" y="884915"/>
                  <a:pt x="20609" y="845066"/>
                </a:cubicBezTo>
                <a:cubicBezTo>
                  <a:pt x="20199" y="816540"/>
                  <a:pt x="19791" y="788014"/>
                  <a:pt x="19381" y="759488"/>
                </a:cubicBezTo>
                <a:lnTo>
                  <a:pt x="21672" y="741102"/>
                </a:lnTo>
                <a:lnTo>
                  <a:pt x="30720" y="737125"/>
                </a:lnTo>
                <a:lnTo>
                  <a:pt x="23211" y="691098"/>
                </a:lnTo>
                <a:cubicBezTo>
                  <a:pt x="25461" y="680873"/>
                  <a:pt x="43338" y="650431"/>
                  <a:pt x="42062" y="637700"/>
                </a:cubicBezTo>
                <a:cubicBezTo>
                  <a:pt x="23297" y="593852"/>
                  <a:pt x="30263" y="601340"/>
                  <a:pt x="41571" y="540174"/>
                </a:cubicBezTo>
                <a:cubicBezTo>
                  <a:pt x="35397" y="519975"/>
                  <a:pt x="35174" y="428356"/>
                  <a:pt x="46636" y="415352"/>
                </a:cubicBezTo>
                <a:cubicBezTo>
                  <a:pt x="48960" y="401821"/>
                  <a:pt x="44602" y="386587"/>
                  <a:pt x="56977" y="379461"/>
                </a:cubicBezTo>
                <a:cubicBezTo>
                  <a:pt x="71829" y="368123"/>
                  <a:pt x="47958" y="323384"/>
                  <a:pt x="65759" y="328645"/>
                </a:cubicBezTo>
                <a:cubicBezTo>
                  <a:pt x="49386" y="296830"/>
                  <a:pt x="65237" y="231983"/>
                  <a:pt x="72589" y="203608"/>
                </a:cubicBezTo>
                <a:cubicBezTo>
                  <a:pt x="75524" y="153257"/>
                  <a:pt x="77980" y="142710"/>
                  <a:pt x="78370" y="105992"/>
                </a:cubicBezTo>
                <a:cubicBezTo>
                  <a:pt x="80828" y="104127"/>
                  <a:pt x="70890" y="52128"/>
                  <a:pt x="70125" y="25135"/>
                </a:cubicBezTo>
                <a:close/>
              </a:path>
            </a:pathLst>
          </a:cu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4" name="Shape 204"/>
        <p:cNvGrpSpPr/>
        <p:nvPr/>
      </p:nvGrpSpPr>
      <p:grpSpPr>
        <a:xfrm>
          <a:off x="0" y="0"/>
          <a:ext cx="0" cy="0"/>
          <a:chOff x="0" y="0"/>
          <a:chExt cx="0" cy="0"/>
        </a:xfrm>
      </p:grpSpPr>
      <p:sp>
        <p:nvSpPr>
          <p:cNvPr id="205" name="Google Shape;205;p1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Obraz zawierający budynek, zewnętrzne, niebo, kościół&#10;&#10;Opis wygenerowany automatycznie" id="206" name="Google Shape;206;p14"/>
          <p:cNvPicPr preferRelativeResize="0"/>
          <p:nvPr/>
        </p:nvPicPr>
        <p:blipFill rotWithShape="1">
          <a:blip r:embed="rId3">
            <a:alphaModFix/>
          </a:blip>
          <a:srcRect b="10381" l="0" r="0" t="13861"/>
          <a:stretch/>
        </p:blipFill>
        <p:spPr>
          <a:xfrm flipH="1">
            <a:off x="1" y="1"/>
            <a:ext cx="12192000" cy="6857999"/>
          </a:xfrm>
          <a:prstGeom prst="rect">
            <a:avLst/>
          </a:prstGeom>
          <a:noFill/>
          <a:ln>
            <a:noFill/>
          </a:ln>
        </p:spPr>
      </p:pic>
      <p:sp>
        <p:nvSpPr>
          <p:cNvPr id="207" name="Google Shape;207;p14"/>
          <p:cNvSpPr/>
          <p:nvPr/>
        </p:nvSpPr>
        <p:spPr>
          <a:xfrm>
            <a:off x="723899" y="609600"/>
            <a:ext cx="5372101" cy="5513767"/>
          </a:xfrm>
          <a:custGeom>
            <a:rect b="b" l="l" r="r" t="t"/>
            <a:pathLst>
              <a:path extrusionOk="0" h="5513767" w="5372101">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solidFill>
            <a:schemeClr val="lt1"/>
          </a:solidFill>
          <a:ln>
            <a:noFill/>
          </a:ln>
          <a:effectLst>
            <a:outerShdw blurRad="25400" rotWithShape="0" algn="tl" dir="3000000" dist="12700">
              <a:srgbClr val="000000">
                <a:alpha val="2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8" name="Google Shape;208;p14"/>
          <p:cNvSpPr txBox="1"/>
          <p:nvPr>
            <p:ph type="title"/>
          </p:nvPr>
        </p:nvSpPr>
        <p:spPr>
          <a:xfrm>
            <a:off x="1030297" y="398774"/>
            <a:ext cx="4775100" cy="1476000"/>
          </a:xfrm>
          <a:prstGeom prst="rect">
            <a:avLst/>
          </a:prstGeom>
          <a:noFill/>
          <a:ln>
            <a:noFill/>
          </a:ln>
        </p:spPr>
        <p:txBody>
          <a:bodyPr anchorCtr="0" anchor="ctr" bIns="45700" lIns="91425" spcFirstLastPara="1" rIns="91425" wrap="square" tIns="45700">
            <a:normAutofit/>
          </a:bodyPr>
          <a:lstStyle/>
          <a:p>
            <a:pPr indent="0" lvl="0" marL="0" rtl="0" algn="ctr">
              <a:lnSpc>
                <a:spcPct val="110000"/>
              </a:lnSpc>
              <a:spcBef>
                <a:spcPts val="0"/>
              </a:spcBef>
              <a:spcAft>
                <a:spcPts val="0"/>
              </a:spcAft>
              <a:buClr>
                <a:srgbClr val="262626"/>
              </a:buClr>
              <a:buSzPts val="3200"/>
              <a:buFont typeface="Arabic Typesetting"/>
              <a:buNone/>
            </a:pPr>
            <a:r>
              <a:rPr lang="pl-PL">
                <a:latin typeface="Arabic Typesetting"/>
                <a:ea typeface="Arabic Typesetting"/>
                <a:cs typeface="Arabic Typesetting"/>
                <a:sym typeface="Arabic Typesetting"/>
              </a:rPr>
              <a:t>KOŚCIÓŁ ŚW. TERESY W WILNIE</a:t>
            </a:r>
            <a:endParaRPr sz="2400"/>
          </a:p>
        </p:txBody>
      </p:sp>
      <p:sp>
        <p:nvSpPr>
          <p:cNvPr id="209" name="Google Shape;209;p14"/>
          <p:cNvSpPr/>
          <p:nvPr/>
        </p:nvSpPr>
        <p:spPr>
          <a:xfrm>
            <a:off x="2564654" y="364556"/>
            <a:ext cx="1706383" cy="429549"/>
          </a:xfrm>
          <a:custGeom>
            <a:rect b="b" l="l" r="r" t="t"/>
            <a:pathLst>
              <a:path extrusionOk="0" h="594531" w="2201784">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0" name="Google Shape;210;p14"/>
          <p:cNvSpPr txBox="1"/>
          <p:nvPr>
            <p:ph idx="1" type="body"/>
          </p:nvPr>
        </p:nvSpPr>
        <p:spPr>
          <a:xfrm>
            <a:off x="1197900" y="1592026"/>
            <a:ext cx="4608300" cy="4307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262626"/>
              </a:buClr>
              <a:buSzPts val="1600"/>
              <a:buNone/>
            </a:pPr>
            <a:r>
              <a:rPr lang="pl-PL" sz="1800">
                <a:latin typeface="Arabic Typesetting"/>
                <a:ea typeface="Arabic Typesetting"/>
                <a:cs typeface="Arabic Typesetting"/>
                <a:sym typeface="Arabic Typesetting"/>
              </a:rPr>
              <a:t>Z</a:t>
            </a:r>
            <a:r>
              <a:rPr b="0" i="0" lang="pl-PL" sz="1800" u="none" strike="noStrike">
                <a:latin typeface="Arabic Typesetting"/>
                <a:ea typeface="Arabic Typesetting"/>
                <a:cs typeface="Arabic Typesetting"/>
                <a:sym typeface="Arabic Typesetting"/>
              </a:rPr>
              <a:t>budowany w latach 1635-1650 z fundacji Stefana Paca. Kościół jest połączony z Ostrą Bramą. Kościół ten jest związany z zakonem karmelitów bosych, którzy przybyli do Wielkiego Księstwa w 1626. Wystrój wnętrza, projektu polskiego architekta Jana Krzysztofa Glaubitza, pochodzi z XVIII w., gdyż pierwotne wyposażenie uległo zniszczeniu w wyniku pożaru w 1760. Wystrój jest jednolity, rokokowy. Bogato zdobiony ołtarz główny przedstawia ekstazę św. Teresy. W ośmiu ołtarzach bocznych znajduje się wiele cennych malowideł autorstwa polskich malarzy m.in. Szymona Czechowicza i Kanuta Rusieckiego.  Po śmierci marszałka Józefa Piłsudskiego przechowywano tu urnę z jego sercem, zamurowaną w ścianie we wnętrzu świątyni.</a:t>
            </a:r>
            <a:endParaRPr sz="1800">
              <a:latin typeface="Arabic Typesetting"/>
              <a:ea typeface="Arabic Typesetting"/>
              <a:cs typeface="Arabic Typesetting"/>
              <a:sym typeface="Arabic Typesetting"/>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4" name="Shape 214"/>
        <p:cNvGrpSpPr/>
        <p:nvPr/>
      </p:nvGrpSpPr>
      <p:grpSpPr>
        <a:xfrm>
          <a:off x="0" y="0"/>
          <a:ext cx="0" cy="0"/>
          <a:chOff x="0" y="0"/>
          <a:chExt cx="0" cy="0"/>
        </a:xfrm>
      </p:grpSpPr>
      <p:pic>
        <p:nvPicPr>
          <p:cNvPr id="215" name="Google Shape;215;p15"/>
          <p:cNvPicPr preferRelativeResize="0"/>
          <p:nvPr/>
        </p:nvPicPr>
        <p:blipFill rotWithShape="1">
          <a:blip r:embed="rId3">
            <a:alphaModFix/>
          </a:blip>
          <a:srcRect b="0" l="0" r="0" t="0"/>
          <a:stretch/>
        </p:blipFill>
        <p:spPr>
          <a:xfrm>
            <a:off x="10905744" y="0"/>
            <a:ext cx="1286256" cy="6858000"/>
          </a:xfrm>
          <a:prstGeom prst="rect">
            <a:avLst/>
          </a:prstGeom>
          <a:noFill/>
          <a:ln>
            <a:noFill/>
          </a:ln>
        </p:spPr>
      </p:pic>
      <p:sp>
        <p:nvSpPr>
          <p:cNvPr id="216" name="Google Shape;216;p1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7" name="Google Shape;217;p15"/>
          <p:cNvSpPr/>
          <p:nvPr/>
        </p:nvSpPr>
        <p:spPr>
          <a:xfrm>
            <a:off x="0" y="0"/>
            <a:ext cx="12192000" cy="6858000"/>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18" name="Google Shape;218;p15"/>
          <p:cNvPicPr preferRelativeResize="0"/>
          <p:nvPr>
            <p:ph idx="1" type="body"/>
          </p:nvPr>
        </p:nvPicPr>
        <p:blipFill rotWithShape="1">
          <a:blip r:embed="rId4">
            <a:alphaModFix/>
          </a:blip>
          <a:srcRect b="651" l="0" r="1" t="16223"/>
          <a:stretch/>
        </p:blipFill>
        <p:spPr>
          <a:xfrm>
            <a:off x="2" y="10"/>
            <a:ext cx="11619861" cy="6857990"/>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2" name="Shape 222"/>
        <p:cNvGrpSpPr/>
        <p:nvPr/>
      </p:nvGrpSpPr>
      <p:grpSpPr>
        <a:xfrm>
          <a:off x="0" y="0"/>
          <a:ext cx="0" cy="0"/>
          <a:chOff x="0" y="0"/>
          <a:chExt cx="0" cy="0"/>
        </a:xfrm>
      </p:grpSpPr>
      <p:sp>
        <p:nvSpPr>
          <p:cNvPr id="223" name="Google Shape;223;p1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4" name="Google Shape;224;p16"/>
          <p:cNvSpPr/>
          <p:nvPr/>
        </p:nvSpPr>
        <p:spPr>
          <a:xfrm>
            <a:off x="0" y="0"/>
            <a:ext cx="12192000" cy="6857999"/>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5" name="Google Shape;225;p16"/>
          <p:cNvSpPr txBox="1"/>
          <p:nvPr>
            <p:ph type="title"/>
          </p:nvPr>
        </p:nvSpPr>
        <p:spPr>
          <a:xfrm>
            <a:off x="5998513" y="609601"/>
            <a:ext cx="5115657" cy="1216024"/>
          </a:xfrm>
          <a:prstGeom prst="rect">
            <a:avLst/>
          </a:prstGeom>
          <a:noFill/>
          <a:ln>
            <a:noFill/>
          </a:ln>
        </p:spPr>
        <p:txBody>
          <a:bodyPr anchorCtr="0" anchor="ctr" bIns="45700" lIns="91425" spcFirstLastPara="1" rIns="91425" wrap="square" tIns="45700">
            <a:normAutofit/>
          </a:bodyPr>
          <a:lstStyle/>
          <a:p>
            <a:pPr indent="0" lvl="0" marL="0" rtl="0" algn="l">
              <a:lnSpc>
                <a:spcPct val="110000"/>
              </a:lnSpc>
              <a:spcBef>
                <a:spcPts val="0"/>
              </a:spcBef>
              <a:spcAft>
                <a:spcPts val="0"/>
              </a:spcAft>
              <a:buClr>
                <a:srgbClr val="262626"/>
              </a:buClr>
              <a:buSzPts val="3200"/>
              <a:buFont typeface="Arabic Typesetting"/>
              <a:buNone/>
            </a:pPr>
            <a:r>
              <a:rPr lang="pl-PL" sz="3200">
                <a:latin typeface="Arabic Typesetting"/>
                <a:ea typeface="Arabic Typesetting"/>
                <a:cs typeface="Arabic Typesetting"/>
                <a:sym typeface="Arabic Typesetting"/>
              </a:rPr>
              <a:t>UNIWERSYTET WILEŃSKI</a:t>
            </a:r>
            <a:endParaRPr/>
          </a:p>
        </p:txBody>
      </p:sp>
      <p:pic>
        <p:nvPicPr>
          <p:cNvPr descr="Uniwersytet Wileński poprawił swój wynik w ważnym rankingu - Wiadomości  Znad Wilii" id="226" name="Google Shape;226;p16"/>
          <p:cNvPicPr preferRelativeResize="0"/>
          <p:nvPr/>
        </p:nvPicPr>
        <p:blipFill rotWithShape="1">
          <a:blip r:embed="rId3">
            <a:alphaModFix/>
          </a:blip>
          <a:srcRect b="-2" l="31531" r="23835" t="0"/>
          <a:stretch/>
        </p:blipFill>
        <p:spPr>
          <a:xfrm>
            <a:off x="20" y="2"/>
            <a:ext cx="4585628" cy="6857998"/>
          </a:xfrm>
          <a:custGeom>
            <a:rect b="b" l="l" r="r" t="t"/>
            <a:pathLst>
              <a:path extrusionOk="0" h="6857998" w="4585648">
                <a:moveTo>
                  <a:pt x="0" y="0"/>
                </a:moveTo>
                <a:lnTo>
                  <a:pt x="3944047" y="0"/>
                </a:lnTo>
                <a:lnTo>
                  <a:pt x="3944688" y="10340"/>
                </a:lnTo>
                <a:cubicBezTo>
                  <a:pt x="3965528" y="36732"/>
                  <a:pt x="3945672" y="53579"/>
                  <a:pt x="3950304" y="81398"/>
                </a:cubicBezTo>
                <a:cubicBezTo>
                  <a:pt x="3979668" y="102733"/>
                  <a:pt x="3935739" y="103225"/>
                  <a:pt x="3930579" y="118301"/>
                </a:cubicBezTo>
                <a:lnTo>
                  <a:pt x="3930846" y="122373"/>
                </a:lnTo>
                <a:lnTo>
                  <a:pt x="3937038" y="132397"/>
                </a:lnTo>
                <a:lnTo>
                  <a:pt x="3940265" y="135982"/>
                </a:lnTo>
                <a:cubicBezTo>
                  <a:pt x="3942154" y="138523"/>
                  <a:pt x="3942977" y="140298"/>
                  <a:pt x="3943073" y="141620"/>
                </a:cubicBezTo>
                <a:cubicBezTo>
                  <a:pt x="3942998" y="141685"/>
                  <a:pt x="3942926" y="141751"/>
                  <a:pt x="3942854" y="141816"/>
                </a:cubicBezTo>
                <a:lnTo>
                  <a:pt x="3946045" y="146983"/>
                </a:lnTo>
                <a:cubicBezTo>
                  <a:pt x="3952085" y="155570"/>
                  <a:pt x="3958585" y="163800"/>
                  <a:pt x="3965281" y="171535"/>
                </a:cubicBezTo>
                <a:cubicBezTo>
                  <a:pt x="3952744" y="181711"/>
                  <a:pt x="3987015" y="208379"/>
                  <a:pt x="3955100" y="211093"/>
                </a:cubicBezTo>
                <a:cubicBezTo>
                  <a:pt x="3963231" y="221704"/>
                  <a:pt x="3979172" y="225918"/>
                  <a:pt x="3957453" y="226143"/>
                </a:cubicBezTo>
                <a:cubicBezTo>
                  <a:pt x="3959561" y="229747"/>
                  <a:pt x="3959011" y="232340"/>
                  <a:pt x="3957179" y="234484"/>
                </a:cubicBezTo>
                <a:lnTo>
                  <a:pt x="3956175" y="235199"/>
                </a:lnTo>
                <a:lnTo>
                  <a:pt x="3974755" y="258709"/>
                </a:lnTo>
                <a:cubicBezTo>
                  <a:pt x="3974810" y="259903"/>
                  <a:pt x="3974864" y="261097"/>
                  <a:pt x="3974919" y="262291"/>
                </a:cubicBezTo>
                <a:lnTo>
                  <a:pt x="3989981" y="277023"/>
                </a:lnTo>
                <a:lnTo>
                  <a:pt x="3996191" y="284947"/>
                </a:lnTo>
                <a:lnTo>
                  <a:pt x="4001190" y="286536"/>
                </a:lnTo>
                <a:cubicBezTo>
                  <a:pt x="4004786" y="288616"/>
                  <a:pt x="4007623" y="292056"/>
                  <a:pt x="4008705" y="298565"/>
                </a:cubicBezTo>
                <a:cubicBezTo>
                  <a:pt x="4008585" y="299108"/>
                  <a:pt x="4008465" y="299650"/>
                  <a:pt x="4008344" y="300194"/>
                </a:cubicBezTo>
                <a:lnTo>
                  <a:pt x="4019098" y="309203"/>
                </a:lnTo>
                <a:cubicBezTo>
                  <a:pt x="4023353" y="311943"/>
                  <a:pt x="4028131" y="314172"/>
                  <a:pt x="4033618" y="315650"/>
                </a:cubicBezTo>
                <a:cubicBezTo>
                  <a:pt x="4027964" y="354775"/>
                  <a:pt x="4065415" y="383133"/>
                  <a:pt x="4080284" y="421400"/>
                </a:cubicBezTo>
                <a:cubicBezTo>
                  <a:pt x="4052614" y="444764"/>
                  <a:pt x="4129047" y="500739"/>
                  <a:pt x="4168461" y="503092"/>
                </a:cubicBezTo>
                <a:cubicBezTo>
                  <a:pt x="4128023" y="511488"/>
                  <a:pt x="4257167" y="577423"/>
                  <a:pt x="4192557" y="560735"/>
                </a:cubicBezTo>
                <a:cubicBezTo>
                  <a:pt x="4202585" y="572893"/>
                  <a:pt x="4193454" y="589341"/>
                  <a:pt x="4176910" y="584674"/>
                </a:cubicBezTo>
                <a:cubicBezTo>
                  <a:pt x="4224177" y="618252"/>
                  <a:pt x="4225772" y="681450"/>
                  <a:pt x="4260533" y="723119"/>
                </a:cubicBezTo>
                <a:cubicBezTo>
                  <a:pt x="4242328" y="753272"/>
                  <a:pt x="4263820" y="734604"/>
                  <a:pt x="4270711" y="760720"/>
                </a:cubicBezTo>
                <a:cubicBezTo>
                  <a:pt x="4295191" y="748303"/>
                  <a:pt x="4270314" y="794183"/>
                  <a:pt x="4302509" y="789247"/>
                </a:cubicBezTo>
                <a:cubicBezTo>
                  <a:pt x="4302741" y="794159"/>
                  <a:pt x="4301954" y="799070"/>
                  <a:pt x="4300921" y="804034"/>
                </a:cubicBezTo>
                <a:cubicBezTo>
                  <a:pt x="4300749" y="804900"/>
                  <a:pt x="4300572" y="805767"/>
                  <a:pt x="4300400" y="806635"/>
                </a:cubicBezTo>
                <a:lnTo>
                  <a:pt x="4303753" y="815950"/>
                </a:lnTo>
                <a:lnTo>
                  <a:pt x="4297888" y="819940"/>
                </a:lnTo>
                <a:cubicBezTo>
                  <a:pt x="4297944" y="824938"/>
                  <a:pt x="4297999" y="829937"/>
                  <a:pt x="4298055" y="834935"/>
                </a:cubicBezTo>
                <a:cubicBezTo>
                  <a:pt x="4299172" y="840340"/>
                  <a:pt x="4301603" y="845911"/>
                  <a:pt x="4306135" y="851700"/>
                </a:cubicBezTo>
                <a:cubicBezTo>
                  <a:pt x="4332817" y="868320"/>
                  <a:pt x="4317557" y="909641"/>
                  <a:pt x="4352091" y="929754"/>
                </a:cubicBezTo>
                <a:cubicBezTo>
                  <a:pt x="4362479" y="937980"/>
                  <a:pt x="4380484" y="968513"/>
                  <a:pt x="4375270" y="977376"/>
                </a:cubicBezTo>
                <a:cubicBezTo>
                  <a:pt x="4377250" y="984377"/>
                  <a:pt x="4384849" y="990651"/>
                  <a:pt x="4377297" y="996912"/>
                </a:cubicBezTo>
                <a:cubicBezTo>
                  <a:pt x="4369005" y="1005760"/>
                  <a:pt x="4399874" y="1021625"/>
                  <a:pt x="4384684" y="1023223"/>
                </a:cubicBezTo>
                <a:cubicBezTo>
                  <a:pt x="4406172" y="1034643"/>
                  <a:pt x="4390237" y="1055523"/>
                  <a:pt x="4392472" y="1070780"/>
                </a:cubicBezTo>
                <a:cubicBezTo>
                  <a:pt x="4411832" y="1078905"/>
                  <a:pt x="4397439" y="1102903"/>
                  <a:pt x="4412067" y="1132722"/>
                </a:cubicBezTo>
                <a:cubicBezTo>
                  <a:pt x="4434025" y="1141419"/>
                  <a:pt x="4421728" y="1152870"/>
                  <a:pt x="4455281" y="1171648"/>
                </a:cubicBezTo>
                <a:cubicBezTo>
                  <a:pt x="4453907" y="1173110"/>
                  <a:pt x="4452815" y="1174775"/>
                  <a:pt x="4452047" y="1176593"/>
                </a:cubicBezTo>
                <a:cubicBezTo>
                  <a:pt x="4447572" y="1187166"/>
                  <a:pt x="4454607" y="1200545"/>
                  <a:pt x="4467755" y="1206479"/>
                </a:cubicBezTo>
                <a:lnTo>
                  <a:pt x="4498518" y="1230184"/>
                </a:lnTo>
                <a:lnTo>
                  <a:pt x="4503988" y="1239714"/>
                </a:lnTo>
                <a:cubicBezTo>
                  <a:pt x="4506730" y="1246063"/>
                  <a:pt x="4507415" y="1251722"/>
                  <a:pt x="4506821" y="1256926"/>
                </a:cubicBezTo>
                <a:lnTo>
                  <a:pt x="4502210" y="1270678"/>
                </a:lnTo>
                <a:lnTo>
                  <a:pt x="4494994" y="1272955"/>
                </a:lnTo>
                <a:lnTo>
                  <a:pt x="4495424" y="1282254"/>
                </a:lnTo>
                <a:lnTo>
                  <a:pt x="4494064" y="1284511"/>
                </a:lnTo>
                <a:cubicBezTo>
                  <a:pt x="4491436" y="1288808"/>
                  <a:pt x="4489075" y="1293117"/>
                  <a:pt x="4487745" y="1297660"/>
                </a:cubicBezTo>
                <a:cubicBezTo>
                  <a:pt x="4521914" y="1300656"/>
                  <a:pt x="4482088" y="1336801"/>
                  <a:pt x="4510831" y="1331158"/>
                </a:cubicBezTo>
                <a:cubicBezTo>
                  <a:pt x="4509485" y="1356644"/>
                  <a:pt x="4537196" y="1344587"/>
                  <a:pt x="4509149" y="1367911"/>
                </a:cubicBezTo>
                <a:cubicBezTo>
                  <a:pt x="4525575" y="1402569"/>
                  <a:pt x="4519252" y="1443943"/>
                  <a:pt x="4530734" y="1480066"/>
                </a:cubicBezTo>
                <a:lnTo>
                  <a:pt x="4531332" y="1481140"/>
                </a:lnTo>
                <a:lnTo>
                  <a:pt x="4523757" y="1500827"/>
                </a:lnTo>
                <a:lnTo>
                  <a:pt x="4517749" y="1528834"/>
                </a:lnTo>
                <a:lnTo>
                  <a:pt x="4510978" y="1526104"/>
                </a:lnTo>
                <a:cubicBezTo>
                  <a:pt x="4505305" y="1525236"/>
                  <a:pt x="4507721" y="1530251"/>
                  <a:pt x="4513177" y="1537822"/>
                </a:cubicBezTo>
                <a:lnTo>
                  <a:pt x="4515243" y="1540521"/>
                </a:lnTo>
                <a:lnTo>
                  <a:pt x="4514146" y="1545627"/>
                </a:lnTo>
                <a:cubicBezTo>
                  <a:pt x="4512031" y="1559801"/>
                  <a:pt x="4511188" y="1572109"/>
                  <a:pt x="4512185" y="1579228"/>
                </a:cubicBezTo>
                <a:cubicBezTo>
                  <a:pt x="4545845" y="1639398"/>
                  <a:pt x="4550705" y="1726741"/>
                  <a:pt x="4554335" y="1818364"/>
                </a:cubicBezTo>
                <a:cubicBezTo>
                  <a:pt x="4560401" y="1899079"/>
                  <a:pt x="4548295" y="2018831"/>
                  <a:pt x="4548582" y="2063518"/>
                </a:cubicBezTo>
                <a:lnTo>
                  <a:pt x="4556056" y="2086487"/>
                </a:lnTo>
                <a:lnTo>
                  <a:pt x="4554275" y="2089340"/>
                </a:lnTo>
                <a:cubicBezTo>
                  <a:pt x="4550593" y="2102174"/>
                  <a:pt x="4551716" y="2110234"/>
                  <a:pt x="4554956" y="2116163"/>
                </a:cubicBezTo>
                <a:lnTo>
                  <a:pt x="4560492" y="2121961"/>
                </a:lnTo>
                <a:lnTo>
                  <a:pt x="4571444" y="2176482"/>
                </a:lnTo>
                <a:lnTo>
                  <a:pt x="4575448" y="2237907"/>
                </a:lnTo>
                <a:lnTo>
                  <a:pt x="4573513" y="2238688"/>
                </a:lnTo>
                <a:cubicBezTo>
                  <a:pt x="4569330" y="2241686"/>
                  <a:pt x="4566526" y="2246244"/>
                  <a:pt x="4566533" y="2254203"/>
                </a:cubicBezTo>
                <a:cubicBezTo>
                  <a:pt x="4536852" y="2242405"/>
                  <a:pt x="4555170" y="2259280"/>
                  <a:pt x="4557814" y="2283790"/>
                </a:cubicBezTo>
                <a:cubicBezTo>
                  <a:pt x="4512304" y="2270934"/>
                  <a:pt x="4537738" y="2340304"/>
                  <a:pt x="4512647" y="2352361"/>
                </a:cubicBezTo>
                <a:cubicBezTo>
                  <a:pt x="4515616" y="2370657"/>
                  <a:pt x="4517925" y="2389769"/>
                  <a:pt x="4519328" y="2409295"/>
                </a:cubicBezTo>
                <a:lnTo>
                  <a:pt x="4519571" y="2420793"/>
                </a:lnTo>
                <a:lnTo>
                  <a:pt x="4519120" y="2421041"/>
                </a:lnTo>
                <a:cubicBezTo>
                  <a:pt x="4518201" y="2423576"/>
                  <a:pt x="4517918" y="2427373"/>
                  <a:pt x="4518471" y="2433205"/>
                </a:cubicBezTo>
                <a:lnTo>
                  <a:pt x="4461595" y="2530080"/>
                </a:lnTo>
                <a:cubicBezTo>
                  <a:pt x="4445853" y="2584934"/>
                  <a:pt x="4405533" y="2605402"/>
                  <a:pt x="4412936" y="2666699"/>
                </a:cubicBezTo>
                <a:cubicBezTo>
                  <a:pt x="4398065" y="2717991"/>
                  <a:pt x="4372927" y="2756371"/>
                  <a:pt x="4370093" y="2804588"/>
                </a:cubicBezTo>
                <a:cubicBezTo>
                  <a:pt x="4347398" y="2879436"/>
                  <a:pt x="4272392" y="2939011"/>
                  <a:pt x="4262477" y="3058637"/>
                </a:cubicBezTo>
                <a:cubicBezTo>
                  <a:pt x="4283714" y="3099999"/>
                  <a:pt x="4256160" y="3144249"/>
                  <a:pt x="4253454" y="3179447"/>
                </a:cubicBezTo>
                <a:cubicBezTo>
                  <a:pt x="4259242" y="3200557"/>
                  <a:pt x="4257117" y="3211737"/>
                  <a:pt x="4239228" y="3217364"/>
                </a:cubicBezTo>
                <a:cubicBezTo>
                  <a:pt x="4268875" y="3316502"/>
                  <a:pt x="4225924" y="3257304"/>
                  <a:pt x="4222932" y="3330364"/>
                </a:cubicBezTo>
                <a:cubicBezTo>
                  <a:pt x="4224428" y="3395928"/>
                  <a:pt x="4215196" y="3463236"/>
                  <a:pt x="4248669" y="3547193"/>
                </a:cubicBezTo>
                <a:cubicBezTo>
                  <a:pt x="4260183" y="3566053"/>
                  <a:pt x="4256781" y="3592027"/>
                  <a:pt x="4241070" y="3605210"/>
                </a:cubicBezTo>
                <a:cubicBezTo>
                  <a:pt x="4238364" y="3607478"/>
                  <a:pt x="4235392" y="3609274"/>
                  <a:pt x="4232239" y="3610540"/>
                </a:cubicBezTo>
                <a:cubicBezTo>
                  <a:pt x="4258208" y="3664330"/>
                  <a:pt x="4231517" y="3673159"/>
                  <a:pt x="4251881" y="3702764"/>
                </a:cubicBezTo>
                <a:cubicBezTo>
                  <a:pt x="4242939" y="3759891"/>
                  <a:pt x="4201773" y="3786712"/>
                  <a:pt x="4219293" y="3813528"/>
                </a:cubicBezTo>
                <a:cubicBezTo>
                  <a:pt x="4207910" y="3838914"/>
                  <a:pt x="4167663" y="3859754"/>
                  <a:pt x="4184863" y="3893255"/>
                </a:cubicBezTo>
                <a:cubicBezTo>
                  <a:pt x="4163644" y="3884625"/>
                  <a:pt x="4188862" y="3931915"/>
                  <a:pt x="4169808" y="3939619"/>
                </a:cubicBezTo>
                <a:cubicBezTo>
                  <a:pt x="4154129" y="3943837"/>
                  <a:pt x="4158129" y="3959170"/>
                  <a:pt x="4154137" y="3971517"/>
                </a:cubicBezTo>
                <a:cubicBezTo>
                  <a:pt x="4139069" y="3981495"/>
                  <a:pt x="4133844" y="4042203"/>
                  <a:pt x="4139625" y="4062614"/>
                </a:cubicBezTo>
                <a:cubicBezTo>
                  <a:pt x="4165622" y="4119195"/>
                  <a:pt x="4107101" y="4172348"/>
                  <a:pt x="4126180" y="4217749"/>
                </a:cubicBezTo>
                <a:cubicBezTo>
                  <a:pt x="4128014" y="4267056"/>
                  <a:pt x="4089563" y="4286360"/>
                  <a:pt x="4072389" y="4317623"/>
                </a:cubicBezTo>
                <a:cubicBezTo>
                  <a:pt x="4062182" y="4356545"/>
                  <a:pt x="4071264" y="4384138"/>
                  <a:pt x="4064937" y="4451279"/>
                </a:cubicBezTo>
                <a:cubicBezTo>
                  <a:pt x="4050628" y="4512697"/>
                  <a:pt x="4048851" y="4652154"/>
                  <a:pt x="4034424" y="4720470"/>
                </a:cubicBezTo>
                <a:cubicBezTo>
                  <a:pt x="3973937" y="4868361"/>
                  <a:pt x="4025760" y="4964348"/>
                  <a:pt x="4016334" y="5052878"/>
                </a:cubicBezTo>
                <a:cubicBezTo>
                  <a:pt x="3999794" y="5123327"/>
                  <a:pt x="4021855" y="5194887"/>
                  <a:pt x="3977865" y="5251650"/>
                </a:cubicBezTo>
                <a:cubicBezTo>
                  <a:pt x="3973961" y="5317292"/>
                  <a:pt x="3987477" y="5410025"/>
                  <a:pt x="3997669" y="5413392"/>
                </a:cubicBezTo>
                <a:cubicBezTo>
                  <a:pt x="3969262" y="5397845"/>
                  <a:pt x="3981248" y="5449403"/>
                  <a:pt x="3981869" y="5471875"/>
                </a:cubicBezTo>
                <a:cubicBezTo>
                  <a:pt x="3957580" y="5534944"/>
                  <a:pt x="3976666" y="5598829"/>
                  <a:pt x="3901990" y="5708604"/>
                </a:cubicBezTo>
                <a:cubicBezTo>
                  <a:pt x="3897618" y="5810136"/>
                  <a:pt x="3870199" y="5788842"/>
                  <a:pt x="3860571" y="5821275"/>
                </a:cubicBezTo>
                <a:cubicBezTo>
                  <a:pt x="3868171" y="5831278"/>
                  <a:pt x="3866949" y="5900968"/>
                  <a:pt x="3849074" y="5900679"/>
                </a:cubicBezTo>
                <a:cubicBezTo>
                  <a:pt x="3871964" y="5925143"/>
                  <a:pt x="3834226" y="5972433"/>
                  <a:pt x="3841809" y="5992005"/>
                </a:cubicBezTo>
                <a:cubicBezTo>
                  <a:pt x="3848533" y="6035132"/>
                  <a:pt x="3834497" y="6078819"/>
                  <a:pt x="3832901" y="6122412"/>
                </a:cubicBezTo>
                <a:cubicBezTo>
                  <a:pt x="3799640" y="6263751"/>
                  <a:pt x="3784898" y="6198720"/>
                  <a:pt x="3804166" y="6389843"/>
                </a:cubicBezTo>
                <a:cubicBezTo>
                  <a:pt x="3799226" y="6482285"/>
                  <a:pt x="3740829" y="6538361"/>
                  <a:pt x="3736537" y="6595214"/>
                </a:cubicBezTo>
                <a:cubicBezTo>
                  <a:pt x="3692112" y="6745846"/>
                  <a:pt x="3660956" y="6804405"/>
                  <a:pt x="3649707" y="6848925"/>
                </a:cubicBezTo>
                <a:lnTo>
                  <a:pt x="3649314" y="6857996"/>
                </a:lnTo>
                <a:lnTo>
                  <a:pt x="4585648" y="6857996"/>
                </a:lnTo>
                <a:lnTo>
                  <a:pt x="4585648" y="6857998"/>
                </a:lnTo>
                <a:lnTo>
                  <a:pt x="0" y="6857998"/>
                </a:lnTo>
                <a:close/>
              </a:path>
            </a:pathLst>
          </a:custGeom>
          <a:noFill/>
          <a:ln>
            <a:noFill/>
          </a:ln>
        </p:spPr>
      </p:pic>
      <p:sp>
        <p:nvSpPr>
          <p:cNvPr id="227" name="Google Shape;227;p16"/>
          <p:cNvSpPr txBox="1"/>
          <p:nvPr>
            <p:ph idx="1" type="body"/>
          </p:nvPr>
        </p:nvSpPr>
        <p:spPr>
          <a:xfrm>
            <a:off x="5177859" y="1676400"/>
            <a:ext cx="6756966" cy="48768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262626"/>
              </a:buClr>
              <a:buSzPts val="2072"/>
              <a:buNone/>
            </a:pPr>
            <a:r>
              <a:rPr lang="pl-PL" sz="2190">
                <a:latin typeface="Arabic Typesetting"/>
                <a:ea typeface="Arabic Typesetting"/>
                <a:cs typeface="Arabic Typesetting"/>
                <a:sym typeface="Arabic Typesetting"/>
              </a:rPr>
              <a:t>Państwowy uniwersytet w Wilnie, założony w 1579 przez króla Polski Stefana Batorego jako Akademia i Uniwersytet Wileński Towarzystwa Jezusowego. W okresie od XIX wieku aż do powstania listopadowego uczelnia przeżyła kolejny, krótki okres świetności i była najsilniejszą pod względem naukowym uczelnią polską. W okresie tym na uczelni studiowało dwóch najbardziej znanych polskich poetów romantycznych: Adam Mickiewicz i Juliusz Słowacki. W 1817 r. na uniwersytecie zawiązało się Towarzystwo Filomatyczne. W okresie II Rzeczypospolitej w latach 1919–1939 Uniwersytet Stefana Batorego był jednym z najstarszych uniwersytetów w Europie Wschodniej. Podczas okresu międzywojennego językiem wykładowym był język polski. Po wojnie w 1945 r. polskim profesorom i studentom dawnego Uniwersytetu Stefana Batorego nie pozwolono nauczać na swojej macierzystej wileńskiej uczelni.</a:t>
            </a:r>
            <a:endParaRPr sz="145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1" name="Shape 231"/>
        <p:cNvGrpSpPr/>
        <p:nvPr/>
      </p:nvGrpSpPr>
      <p:grpSpPr>
        <a:xfrm>
          <a:off x="0" y="0"/>
          <a:ext cx="0" cy="0"/>
          <a:chOff x="0" y="0"/>
          <a:chExt cx="0" cy="0"/>
        </a:xfrm>
      </p:grpSpPr>
      <p:pic>
        <p:nvPicPr>
          <p:cNvPr id="232" name="Google Shape;232;p17"/>
          <p:cNvPicPr preferRelativeResize="0"/>
          <p:nvPr/>
        </p:nvPicPr>
        <p:blipFill rotWithShape="1">
          <a:blip r:embed="rId3">
            <a:alphaModFix/>
          </a:blip>
          <a:srcRect b="0" l="0" r="0" t="0"/>
          <a:stretch/>
        </p:blipFill>
        <p:spPr>
          <a:xfrm>
            <a:off x="10905744" y="0"/>
            <a:ext cx="1286256" cy="6858000"/>
          </a:xfrm>
          <a:prstGeom prst="rect">
            <a:avLst/>
          </a:prstGeom>
          <a:noFill/>
          <a:ln>
            <a:noFill/>
          </a:ln>
        </p:spPr>
      </p:pic>
      <p:sp>
        <p:nvSpPr>
          <p:cNvPr id="233" name="Google Shape;233;p1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34" name="Google Shape;234;p17"/>
          <p:cNvPicPr preferRelativeResize="0"/>
          <p:nvPr>
            <p:ph idx="1" type="body"/>
          </p:nvPr>
        </p:nvPicPr>
        <p:blipFill rotWithShape="1">
          <a:blip r:embed="rId4">
            <a:alphaModFix/>
          </a:blip>
          <a:srcRect b="0" l="0" r="0" t="15730"/>
          <a:stretch/>
        </p:blipFill>
        <p:spPr>
          <a:xfrm>
            <a:off x="1" y="10"/>
            <a:ext cx="12192000" cy="685798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8" name="Shape 238"/>
        <p:cNvGrpSpPr/>
        <p:nvPr/>
      </p:nvGrpSpPr>
      <p:grpSpPr>
        <a:xfrm>
          <a:off x="0" y="0"/>
          <a:ext cx="0" cy="0"/>
          <a:chOff x="0" y="0"/>
          <a:chExt cx="0" cy="0"/>
        </a:xfrm>
      </p:grpSpPr>
      <p:sp>
        <p:nvSpPr>
          <p:cNvPr id="239" name="Google Shape;239;p1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0" name="Google Shape;240;p18"/>
          <p:cNvSpPr/>
          <p:nvPr/>
        </p:nvSpPr>
        <p:spPr>
          <a:xfrm>
            <a:off x="0" y="0"/>
            <a:ext cx="9024730" cy="6857999"/>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1" name="Google Shape;241;p18"/>
          <p:cNvSpPr txBox="1"/>
          <p:nvPr>
            <p:ph type="title"/>
          </p:nvPr>
        </p:nvSpPr>
        <p:spPr>
          <a:xfrm>
            <a:off x="957415" y="193675"/>
            <a:ext cx="6967181" cy="1216024"/>
          </a:xfrm>
          <a:prstGeom prst="rect">
            <a:avLst/>
          </a:prstGeom>
          <a:noFill/>
          <a:ln>
            <a:noFill/>
          </a:ln>
        </p:spPr>
        <p:txBody>
          <a:bodyPr anchorCtr="0" anchor="ctr" bIns="45700" lIns="91425" spcFirstLastPara="1" rIns="91425" wrap="square" tIns="45700">
            <a:normAutofit/>
          </a:bodyPr>
          <a:lstStyle/>
          <a:p>
            <a:pPr indent="0" lvl="0" marL="0" rtl="0" algn="l">
              <a:lnSpc>
                <a:spcPct val="110000"/>
              </a:lnSpc>
              <a:spcBef>
                <a:spcPts val="0"/>
              </a:spcBef>
              <a:spcAft>
                <a:spcPts val="0"/>
              </a:spcAft>
              <a:buClr>
                <a:srgbClr val="262626"/>
              </a:buClr>
              <a:buSzPts val="2800"/>
              <a:buFont typeface="Arabic Typesetting"/>
              <a:buNone/>
            </a:pPr>
            <a:r>
              <a:rPr lang="pl-PL">
                <a:latin typeface="Arabic Typesetting"/>
                <a:ea typeface="Arabic Typesetting"/>
                <a:cs typeface="Arabic Typesetting"/>
                <a:sym typeface="Arabic Typesetting"/>
              </a:rPr>
              <a:t>KOŚCIÓŁ ŚW. KAZIMIERZA W WILNIE</a:t>
            </a:r>
            <a:endParaRPr/>
          </a:p>
        </p:txBody>
      </p:sp>
      <p:sp>
        <p:nvSpPr>
          <p:cNvPr id="242" name="Google Shape;242;p18"/>
          <p:cNvSpPr txBox="1"/>
          <p:nvPr>
            <p:ph idx="1" type="body"/>
          </p:nvPr>
        </p:nvSpPr>
        <p:spPr>
          <a:xfrm>
            <a:off x="885825" y="1409700"/>
            <a:ext cx="7082397" cy="51625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6"/>
              </a:buClr>
              <a:buSzPts val="1920"/>
              <a:buNone/>
            </a:pPr>
            <a:r>
              <a:rPr lang="pl-PL" sz="2100">
                <a:latin typeface="Arabic Typesetting"/>
                <a:ea typeface="Arabic Typesetting"/>
                <a:cs typeface="Arabic Typesetting"/>
                <a:sym typeface="Arabic Typesetting"/>
              </a:rPr>
              <a:t>Kościół został wzniesiony w latach 1604–1618 jako wotum po kanonizacji św. Kazimierza Jagiellończyka. Inicjatorem budowy był spokrewniony ze świętym król Zygmunt III Waza. Przy kościele rezydowali jezuici. Między innymi, w latach 1624–1630 kaznodzieją i spowiednikiem był tutaj polski św. Andrzej Bobola. Po pożarze w 1706 kościół został odnowiony przez Jana Krzysztofa Glaubitza, najsłynniejszego polskiego architekta baroku wileńskiego. Po powstaniu styczniowym Rosjanie przebudowali go na cerkiew, niszcząc dotychczasowy wystrój wnętrza. Dopiero w 1917 świątynia powróciła do katolików, w 1925 podczas remontu prowadzonego według projektu Jana Borowskiego usunięto znaczną część zniszczeń. Podczas rządów sowieckich doprowadzono do zatarcia śladów polskości np. w miejscu głównego ołtarza umieszczono posąg Lenina. W latach 90’ jezuici zdołali odbudować część wystroju sakralnego.</a:t>
            </a:r>
            <a:endParaRPr sz="1700"/>
          </a:p>
        </p:txBody>
      </p:sp>
      <p:pic>
        <p:nvPicPr>
          <p:cNvPr descr="KOŚCIÓŁ ŚW. KAZIMIERZA W WILNIE - Ułóż Puzzle Online za darmo na Puzzle  Factory" id="243" name="Google Shape;243;p18"/>
          <p:cNvPicPr preferRelativeResize="0"/>
          <p:nvPr/>
        </p:nvPicPr>
        <p:blipFill rotWithShape="1">
          <a:blip r:embed="rId3">
            <a:alphaModFix/>
          </a:blip>
          <a:srcRect b="1" l="10540" r="7436" t="0"/>
          <a:stretch/>
        </p:blipFill>
        <p:spPr>
          <a:xfrm>
            <a:off x="7968222" y="2"/>
            <a:ext cx="4223778" cy="6865951"/>
          </a:xfrm>
          <a:custGeom>
            <a:rect b="b" l="l" r="r" t="t"/>
            <a:pathLst>
              <a:path extrusionOk="0" h="6865951" w="4223778">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7" name="Shape 247"/>
        <p:cNvGrpSpPr/>
        <p:nvPr/>
      </p:nvGrpSpPr>
      <p:grpSpPr>
        <a:xfrm>
          <a:off x="0" y="0"/>
          <a:ext cx="0" cy="0"/>
          <a:chOff x="0" y="0"/>
          <a:chExt cx="0" cy="0"/>
        </a:xfrm>
      </p:grpSpPr>
      <p:pic>
        <p:nvPicPr>
          <p:cNvPr id="248" name="Google Shape;248;p19"/>
          <p:cNvPicPr preferRelativeResize="0"/>
          <p:nvPr/>
        </p:nvPicPr>
        <p:blipFill rotWithShape="1">
          <a:blip r:embed="rId3">
            <a:alphaModFix/>
          </a:blip>
          <a:srcRect b="0" l="0" r="0" t="0"/>
          <a:stretch/>
        </p:blipFill>
        <p:spPr>
          <a:xfrm>
            <a:off x="10905744" y="0"/>
            <a:ext cx="1286256" cy="6858000"/>
          </a:xfrm>
          <a:prstGeom prst="rect">
            <a:avLst/>
          </a:prstGeom>
          <a:noFill/>
          <a:ln>
            <a:noFill/>
          </a:ln>
        </p:spPr>
      </p:pic>
      <p:sp>
        <p:nvSpPr>
          <p:cNvPr id="249" name="Google Shape;249;p1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50" name="Google Shape;250;p19"/>
          <p:cNvPicPr preferRelativeResize="0"/>
          <p:nvPr>
            <p:ph idx="1" type="body"/>
          </p:nvPr>
        </p:nvPicPr>
        <p:blipFill rotWithShape="1">
          <a:blip r:embed="rId4">
            <a:alphaModFix/>
          </a:blip>
          <a:srcRect b="0" l="2276" r="3972" t="0"/>
          <a:stretch/>
        </p:blipFill>
        <p:spPr>
          <a:xfrm>
            <a:off x="20" y="1"/>
            <a:ext cx="11429981" cy="68579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 name="Shape 93"/>
        <p:cNvGrpSpPr/>
        <p:nvPr/>
      </p:nvGrpSpPr>
      <p:grpSpPr>
        <a:xfrm>
          <a:off x="0" y="0"/>
          <a:ext cx="0" cy="0"/>
          <a:chOff x="0" y="0"/>
          <a:chExt cx="0" cy="0"/>
        </a:xfrm>
      </p:grpSpPr>
      <p:sp>
        <p:nvSpPr>
          <p:cNvPr id="94" name="Google Shape;94;p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95" name="Google Shape;95;p2"/>
          <p:cNvSpPr/>
          <p:nvPr/>
        </p:nvSpPr>
        <p:spPr>
          <a:xfrm>
            <a:off x="4837042" y="1"/>
            <a:ext cx="7354956" cy="6857999"/>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96" name="Google Shape;96;p2"/>
          <p:cNvSpPr txBox="1"/>
          <p:nvPr>
            <p:ph type="title"/>
          </p:nvPr>
        </p:nvSpPr>
        <p:spPr>
          <a:xfrm>
            <a:off x="7499757" y="95250"/>
            <a:ext cx="4374403" cy="1762126"/>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262626"/>
              </a:buClr>
              <a:buSzPct val="100000"/>
              <a:buFont typeface="Arabic Typesetting"/>
              <a:buNone/>
            </a:pPr>
            <a:r>
              <a:rPr lang="pl-PL" sz="2400">
                <a:latin typeface="Arabic Typesetting"/>
                <a:ea typeface="Arabic Typesetting"/>
                <a:cs typeface="Arabic Typesetting"/>
                <a:sym typeface="Arabic Typesetting"/>
              </a:rPr>
              <a:t>BAZYLIKA ARCHIKATEDRALNA ŚW. STANISŁAWA BISKUPA I ŚW. WŁADYSŁAWA W WILNIE</a:t>
            </a:r>
            <a:endParaRPr/>
          </a:p>
        </p:txBody>
      </p:sp>
      <p:pic>
        <p:nvPicPr>
          <p:cNvPr id="97" name="Google Shape;97;p2"/>
          <p:cNvPicPr preferRelativeResize="0"/>
          <p:nvPr/>
        </p:nvPicPr>
        <p:blipFill rotWithShape="1">
          <a:blip r:embed="rId3">
            <a:alphaModFix/>
          </a:blip>
          <a:srcRect b="2639" l="7465" r="20706" t="0"/>
          <a:stretch/>
        </p:blipFill>
        <p:spPr>
          <a:xfrm>
            <a:off x="4" y="2"/>
            <a:ext cx="7037119" cy="6857998"/>
          </a:xfrm>
          <a:custGeom>
            <a:rect b="b" l="l" r="r" t="t"/>
            <a:pathLst>
              <a:path extrusionOk="0" h="6857999" w="703711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a:noFill/>
          <a:ln>
            <a:noFill/>
          </a:ln>
        </p:spPr>
      </p:pic>
      <p:sp>
        <p:nvSpPr>
          <p:cNvPr id="98" name="Google Shape;98;p2"/>
          <p:cNvSpPr txBox="1"/>
          <p:nvPr>
            <p:ph idx="1" type="body"/>
          </p:nvPr>
        </p:nvSpPr>
        <p:spPr>
          <a:xfrm>
            <a:off x="7499757" y="1952625"/>
            <a:ext cx="4625636" cy="499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2626"/>
              </a:buClr>
              <a:buSzPts val="1776"/>
              <a:buNone/>
            </a:pPr>
            <a:r>
              <a:rPr lang="pl-PL" sz="1920">
                <a:latin typeface="Arabic Typesetting"/>
                <a:ea typeface="Arabic Typesetting"/>
                <a:cs typeface="Arabic Typesetting"/>
                <a:sym typeface="Arabic Typesetting"/>
              </a:rPr>
              <a:t>Szczególnie ważna dla historii Polski, a zwłaszcza Królestwa Polskiego i Rzeczypospolitej Obojga Narodów, budowla. To właśnie tutaj spoczywają szczątki m.in. króla Aleksandra Jagiellończyka i innych ważnych dla historii I Rzeczpospolitej postaci, w tym wielkich wodzów wojskowych, przewodzącym chociażby słynnej husarii. Znajdująca się na terenie dawnego bałtyjskiego miejsca kultu świątynia, towarzyszyła wspólnym polsko-litewskim dziejom praktycznie od momentu zawiązania się pierwszej unii personalnej między oboma państwami, aż do czasów zaborów. Powiązania katedry z państwowością polską zakończyły się dopiero po wcieleniu Wilna do Litwy, a następnie ZSRR po II wojnie światowej.</a:t>
            </a:r>
            <a:endParaRPr sz="155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4" name="Shape 254"/>
        <p:cNvGrpSpPr/>
        <p:nvPr/>
      </p:nvGrpSpPr>
      <p:grpSpPr>
        <a:xfrm>
          <a:off x="0" y="0"/>
          <a:ext cx="0" cy="0"/>
          <a:chOff x="0" y="0"/>
          <a:chExt cx="0" cy="0"/>
        </a:xfrm>
      </p:grpSpPr>
      <p:sp>
        <p:nvSpPr>
          <p:cNvPr id="255" name="Google Shape;255;p2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6" name="Google Shape;256;p20"/>
          <p:cNvSpPr/>
          <p:nvPr/>
        </p:nvSpPr>
        <p:spPr>
          <a:xfrm>
            <a:off x="1" y="-2"/>
            <a:ext cx="8011236" cy="6858000"/>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Muzeum Adama Mickiewicza – Muzea w Wilnie – Poznaj Wilno" id="257" name="Google Shape;257;p20"/>
          <p:cNvPicPr preferRelativeResize="0"/>
          <p:nvPr/>
        </p:nvPicPr>
        <p:blipFill rotWithShape="1">
          <a:blip r:embed="rId3">
            <a:alphaModFix/>
          </a:blip>
          <a:srcRect b="17745" l="0" r="3" t="6750"/>
          <a:stretch/>
        </p:blipFill>
        <p:spPr>
          <a:xfrm>
            <a:off x="6136994" y="12"/>
            <a:ext cx="6055017" cy="3428999"/>
          </a:xfrm>
          <a:custGeom>
            <a:rect b="b" l="l" r="r" t="t"/>
            <a:pathLst>
              <a:path extrusionOk="0" h="3428999" w="6055017">
                <a:moveTo>
                  <a:pt x="711944" y="0"/>
                </a:moveTo>
                <a:lnTo>
                  <a:pt x="6055017" y="0"/>
                </a:lnTo>
                <a:lnTo>
                  <a:pt x="6055017" y="3428999"/>
                </a:lnTo>
                <a:lnTo>
                  <a:pt x="32307" y="3428999"/>
                </a:lnTo>
                <a:lnTo>
                  <a:pt x="34693" y="3410051"/>
                </a:lnTo>
                <a:cubicBezTo>
                  <a:pt x="37039" y="3395347"/>
                  <a:pt x="38143" y="3381819"/>
                  <a:pt x="32792" y="3373027"/>
                </a:cubicBezTo>
                <a:cubicBezTo>
                  <a:pt x="29961" y="3298527"/>
                  <a:pt x="20335" y="3290617"/>
                  <a:pt x="14318" y="3222737"/>
                </a:cubicBezTo>
                <a:cubicBezTo>
                  <a:pt x="11384" y="3146284"/>
                  <a:pt x="-6116" y="3184007"/>
                  <a:pt x="2241" y="3118188"/>
                </a:cubicBezTo>
                <a:cubicBezTo>
                  <a:pt x="16306" y="3109217"/>
                  <a:pt x="34183" y="3024732"/>
                  <a:pt x="27952" y="3003808"/>
                </a:cubicBezTo>
                <a:cubicBezTo>
                  <a:pt x="27563" y="2966753"/>
                  <a:pt x="27366" y="2989870"/>
                  <a:pt x="27149" y="2944921"/>
                </a:cubicBezTo>
                <a:lnTo>
                  <a:pt x="41941" y="2877744"/>
                </a:lnTo>
                <a:cubicBezTo>
                  <a:pt x="36258" y="2880724"/>
                  <a:pt x="54303" y="2822146"/>
                  <a:pt x="53926" y="2807161"/>
                </a:cubicBezTo>
                <a:cubicBezTo>
                  <a:pt x="56083" y="2775643"/>
                  <a:pt x="30060" y="2769288"/>
                  <a:pt x="53334" y="2752347"/>
                </a:cubicBezTo>
                <a:lnTo>
                  <a:pt x="60008" y="2748299"/>
                </a:lnTo>
                <a:cubicBezTo>
                  <a:pt x="60210" y="2745962"/>
                  <a:pt x="60411" y="2743625"/>
                  <a:pt x="60613" y="2741288"/>
                </a:cubicBezTo>
                <a:cubicBezTo>
                  <a:pt x="60116" y="2737657"/>
                  <a:pt x="58269" y="2735847"/>
                  <a:pt x="53819" y="2737160"/>
                </a:cubicBezTo>
                <a:cubicBezTo>
                  <a:pt x="70191" y="2705347"/>
                  <a:pt x="64153" y="2699356"/>
                  <a:pt x="66799" y="2659631"/>
                </a:cubicBezTo>
                <a:cubicBezTo>
                  <a:pt x="77943" y="2612127"/>
                  <a:pt x="64846" y="2628594"/>
                  <a:pt x="86795" y="2573336"/>
                </a:cubicBezTo>
                <a:cubicBezTo>
                  <a:pt x="96119" y="2559732"/>
                  <a:pt x="108676" y="2541339"/>
                  <a:pt x="108890" y="2528057"/>
                </a:cubicBezTo>
                <a:lnTo>
                  <a:pt x="137074" y="2489594"/>
                </a:lnTo>
                <a:cubicBezTo>
                  <a:pt x="138076" y="2487774"/>
                  <a:pt x="138422" y="2473350"/>
                  <a:pt x="137897" y="2468303"/>
                </a:cubicBezTo>
                <a:lnTo>
                  <a:pt x="155171" y="2460480"/>
                </a:lnTo>
                <a:lnTo>
                  <a:pt x="147972" y="2423535"/>
                </a:lnTo>
                <a:lnTo>
                  <a:pt x="155293" y="2404394"/>
                </a:lnTo>
                <a:cubicBezTo>
                  <a:pt x="172891" y="2392610"/>
                  <a:pt x="160687" y="2347474"/>
                  <a:pt x="168818" y="2324643"/>
                </a:cubicBezTo>
                <a:cubicBezTo>
                  <a:pt x="169390" y="2297698"/>
                  <a:pt x="193082" y="2284202"/>
                  <a:pt x="198340" y="2255535"/>
                </a:cubicBezTo>
                <a:cubicBezTo>
                  <a:pt x="214268" y="2249648"/>
                  <a:pt x="228319" y="2207828"/>
                  <a:pt x="217338" y="2184679"/>
                </a:cubicBezTo>
                <a:lnTo>
                  <a:pt x="242924" y="2093132"/>
                </a:lnTo>
                <a:cubicBezTo>
                  <a:pt x="264937" y="2084587"/>
                  <a:pt x="280562" y="1985868"/>
                  <a:pt x="290446" y="1950235"/>
                </a:cubicBezTo>
                <a:cubicBezTo>
                  <a:pt x="308239" y="1920183"/>
                  <a:pt x="350073" y="1898905"/>
                  <a:pt x="361001" y="1861568"/>
                </a:cubicBezTo>
                <a:cubicBezTo>
                  <a:pt x="367163" y="1810687"/>
                  <a:pt x="352049" y="1869507"/>
                  <a:pt x="356015" y="1809499"/>
                </a:cubicBezTo>
                <a:cubicBezTo>
                  <a:pt x="355145" y="1754297"/>
                  <a:pt x="367821" y="1767680"/>
                  <a:pt x="375846" y="1693716"/>
                </a:cubicBezTo>
                <a:cubicBezTo>
                  <a:pt x="374712" y="1654244"/>
                  <a:pt x="382062" y="1627007"/>
                  <a:pt x="381776" y="1605195"/>
                </a:cubicBezTo>
                <a:cubicBezTo>
                  <a:pt x="389848" y="1568952"/>
                  <a:pt x="392552" y="1564518"/>
                  <a:pt x="396301" y="1516217"/>
                </a:cubicBezTo>
                <a:cubicBezTo>
                  <a:pt x="401397" y="1488452"/>
                  <a:pt x="428137" y="1457870"/>
                  <a:pt x="409866" y="1429841"/>
                </a:cubicBezTo>
                <a:cubicBezTo>
                  <a:pt x="422203" y="1412325"/>
                  <a:pt x="460064" y="1413592"/>
                  <a:pt x="442210" y="1380081"/>
                </a:cubicBezTo>
                <a:cubicBezTo>
                  <a:pt x="464590" y="1394128"/>
                  <a:pt x="443394" y="1335176"/>
                  <a:pt x="463662" y="1334891"/>
                </a:cubicBezTo>
                <a:cubicBezTo>
                  <a:pt x="480316" y="1336427"/>
                  <a:pt x="515162" y="1194568"/>
                  <a:pt x="519523" y="1185551"/>
                </a:cubicBezTo>
                <a:cubicBezTo>
                  <a:pt x="527731" y="1149210"/>
                  <a:pt x="536547" y="1148087"/>
                  <a:pt x="542909" y="1111168"/>
                </a:cubicBezTo>
                <a:cubicBezTo>
                  <a:pt x="555522" y="1057226"/>
                  <a:pt x="531818" y="1022543"/>
                  <a:pt x="543055" y="993353"/>
                </a:cubicBezTo>
                <a:cubicBezTo>
                  <a:pt x="559986" y="960214"/>
                  <a:pt x="580459" y="867450"/>
                  <a:pt x="592544" y="813953"/>
                </a:cubicBezTo>
                <a:cubicBezTo>
                  <a:pt x="604272" y="746430"/>
                  <a:pt x="608119" y="666470"/>
                  <a:pt x="613420" y="588218"/>
                </a:cubicBezTo>
                <a:cubicBezTo>
                  <a:pt x="604962" y="475380"/>
                  <a:pt x="590630" y="536119"/>
                  <a:pt x="596055" y="376479"/>
                </a:cubicBezTo>
                <a:lnTo>
                  <a:pt x="605018" y="280992"/>
                </a:lnTo>
                <a:cubicBezTo>
                  <a:pt x="604854" y="276227"/>
                  <a:pt x="610771" y="223140"/>
                  <a:pt x="610608" y="218374"/>
                </a:cubicBezTo>
                <a:lnTo>
                  <a:pt x="604880" y="188178"/>
                </a:lnTo>
                <a:lnTo>
                  <a:pt x="630913" y="152404"/>
                </a:lnTo>
                <a:cubicBezTo>
                  <a:pt x="640688" y="136342"/>
                  <a:pt x="647365" y="122048"/>
                  <a:pt x="663530" y="91810"/>
                </a:cubicBezTo>
                <a:lnTo>
                  <a:pt x="705264" y="3016"/>
                </a:lnTo>
                <a:close/>
              </a:path>
            </a:pathLst>
          </a:custGeom>
          <a:noFill/>
          <a:ln>
            <a:noFill/>
          </a:ln>
        </p:spPr>
      </p:pic>
      <p:sp>
        <p:nvSpPr>
          <p:cNvPr id="258" name="Google Shape;258;p20"/>
          <p:cNvSpPr txBox="1"/>
          <p:nvPr>
            <p:ph type="title"/>
          </p:nvPr>
        </p:nvSpPr>
        <p:spPr>
          <a:xfrm>
            <a:off x="971786" y="627889"/>
            <a:ext cx="5083221" cy="1216024"/>
          </a:xfrm>
          <a:prstGeom prst="rect">
            <a:avLst/>
          </a:prstGeom>
          <a:noFill/>
          <a:ln>
            <a:noFill/>
          </a:ln>
        </p:spPr>
        <p:txBody>
          <a:bodyPr anchorCtr="0" anchor="ctr" bIns="45700" lIns="91425" spcFirstLastPara="1" rIns="91425" wrap="square" tIns="45700">
            <a:normAutofit/>
          </a:bodyPr>
          <a:lstStyle/>
          <a:p>
            <a:pPr indent="0" lvl="0" marL="0" rtl="0" algn="ctr">
              <a:lnSpc>
                <a:spcPct val="110000"/>
              </a:lnSpc>
              <a:spcBef>
                <a:spcPts val="0"/>
              </a:spcBef>
              <a:spcAft>
                <a:spcPts val="0"/>
              </a:spcAft>
              <a:buClr>
                <a:srgbClr val="262626"/>
              </a:buClr>
              <a:buSzPts val="2800"/>
              <a:buFont typeface="Arabic Typesetting"/>
              <a:buNone/>
            </a:pPr>
            <a:r>
              <a:rPr lang="pl-PL">
                <a:latin typeface="Arabic Typesetting"/>
                <a:ea typeface="Arabic Typesetting"/>
                <a:cs typeface="Arabic Typesetting"/>
                <a:sym typeface="Arabic Typesetting"/>
              </a:rPr>
              <a:t>MUZEUM ADAMA MICKIEWICZA</a:t>
            </a:r>
            <a:endParaRPr/>
          </a:p>
        </p:txBody>
      </p:sp>
      <p:sp>
        <p:nvSpPr>
          <p:cNvPr id="259" name="Google Shape;259;p20"/>
          <p:cNvSpPr txBox="1"/>
          <p:nvPr>
            <p:ph idx="1" type="body"/>
          </p:nvPr>
        </p:nvSpPr>
        <p:spPr>
          <a:xfrm>
            <a:off x="1050879" y="1700784"/>
            <a:ext cx="5004128" cy="499262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rgbClr val="262626"/>
              </a:buClr>
              <a:buSzPct val="80000"/>
              <a:buNone/>
            </a:pPr>
            <a:r>
              <a:rPr lang="pl-PL" sz="2400">
                <a:latin typeface="Arabic Typesetting"/>
                <a:ea typeface="Arabic Typesetting"/>
                <a:cs typeface="Arabic Typesetting"/>
                <a:sym typeface="Arabic Typesetting"/>
              </a:rPr>
              <a:t>Muzeum Adama Mickiewicza w Wilnie mieści się w mieszkaniu przy zaułku Bernardyńskim w Starym Mieście, gdzie od Wielkanocy do czerwca 1822 r. poeta żył i pracował nad 1. tomem “Ballad i Romansów” oraz II i III cz. “Dziadów”. Jest to też miejsce, w którym Mickiewicz napisał poemat “Grażyna”.</a:t>
            </a:r>
            <a:endParaRPr/>
          </a:p>
          <a:p>
            <a:pPr indent="0" lvl="0" marL="0" rtl="0" algn="l">
              <a:lnSpc>
                <a:spcPct val="90000"/>
              </a:lnSpc>
              <a:spcBef>
                <a:spcPts val="1000"/>
              </a:spcBef>
              <a:spcAft>
                <a:spcPts val="0"/>
              </a:spcAft>
              <a:buClr>
                <a:srgbClr val="262626"/>
              </a:buClr>
              <a:buSzPct val="80000"/>
              <a:buNone/>
            </a:pPr>
            <a:r>
              <a:rPr lang="pl-PL" sz="2400">
                <a:latin typeface="Arabic Typesetting"/>
                <a:ea typeface="Arabic Typesetting"/>
                <a:cs typeface="Arabic Typesetting"/>
                <a:sym typeface="Arabic Typesetting"/>
              </a:rPr>
              <a:t>Prywatne muzeum urządził historyk Jan Konrad Obst. Chciał on ocalić pamięć o Wieszczu, dlatego w 18 metrowym pokoju zgromadził pamiątki, bibliotekę, portrety poety z różnych okresów jego życia, autografy oraz rzeczy opisane w “Panu Tadeuszu”. W 1938 r. Jan Konrad Obst podarował mieszkanie i zbiory muzealne Uniwersytetowi Wileńskiemu. Podczas drugiej wojny światowej zostało ono częściowo rozgrabione. Muzeum zostało odnowione i ponownie otwarte w setną rocznicę urodzin Mickiewicza w 1955 r. Odtąd należy ono do Biblioteki Uniwersytetu Wileńskiego. </a:t>
            </a:r>
            <a:endParaRPr/>
          </a:p>
          <a:p>
            <a:pPr indent="0" lvl="0" marL="0" rtl="0" algn="l">
              <a:lnSpc>
                <a:spcPct val="90000"/>
              </a:lnSpc>
              <a:spcBef>
                <a:spcPts val="1000"/>
              </a:spcBef>
              <a:spcAft>
                <a:spcPts val="0"/>
              </a:spcAft>
              <a:buClr>
                <a:srgbClr val="262626"/>
              </a:buClr>
              <a:buSzPct val="80000"/>
              <a:buNone/>
            </a:pPr>
            <a:r>
              <a:t/>
            </a:r>
            <a:endParaRPr sz="1700">
              <a:latin typeface="Arabic Typesetting"/>
              <a:ea typeface="Arabic Typesetting"/>
              <a:cs typeface="Arabic Typesetting"/>
              <a:sym typeface="Arabic Typesetting"/>
            </a:endParaRPr>
          </a:p>
        </p:txBody>
      </p:sp>
      <p:pic>
        <p:nvPicPr>
          <p:cNvPr descr="Obraz zawierający tekst&#10;&#10;Opis wygenerowany automatycznie" id="260" name="Google Shape;260;p20"/>
          <p:cNvPicPr preferRelativeResize="0"/>
          <p:nvPr/>
        </p:nvPicPr>
        <p:blipFill rotWithShape="1">
          <a:blip r:embed="rId4">
            <a:alphaModFix/>
          </a:blip>
          <a:srcRect b="4660" l="0" r="0" t="0"/>
          <a:stretch/>
        </p:blipFill>
        <p:spPr>
          <a:xfrm>
            <a:off x="6095990" y="3428989"/>
            <a:ext cx="6096000" cy="3429000"/>
          </a:xfrm>
          <a:custGeom>
            <a:rect b="b" l="l" r="r" t="t"/>
            <a:pathLst>
              <a:path extrusionOk="0" h="3429000" w="6096000">
                <a:moveTo>
                  <a:pt x="73290" y="0"/>
                </a:moveTo>
                <a:lnTo>
                  <a:pt x="6096000" y="0"/>
                </a:lnTo>
                <a:lnTo>
                  <a:pt x="6096000" y="3429000"/>
                </a:lnTo>
                <a:lnTo>
                  <a:pt x="436073" y="3429000"/>
                </a:lnTo>
                <a:lnTo>
                  <a:pt x="427332" y="3410468"/>
                </a:lnTo>
                <a:cubicBezTo>
                  <a:pt x="419323" y="3391643"/>
                  <a:pt x="413863" y="3372861"/>
                  <a:pt x="421685" y="3366814"/>
                </a:cubicBezTo>
                <a:cubicBezTo>
                  <a:pt x="417583" y="3332384"/>
                  <a:pt x="433681" y="3294011"/>
                  <a:pt x="423663" y="3247798"/>
                </a:cubicBezTo>
                <a:cubicBezTo>
                  <a:pt x="421194" y="3188032"/>
                  <a:pt x="418245" y="3205513"/>
                  <a:pt x="412524" y="3110724"/>
                </a:cubicBezTo>
                <a:cubicBezTo>
                  <a:pt x="404022" y="3069386"/>
                  <a:pt x="436006" y="3027577"/>
                  <a:pt x="419732" y="3004503"/>
                </a:cubicBezTo>
                <a:cubicBezTo>
                  <a:pt x="407578" y="2949657"/>
                  <a:pt x="388511" y="2896851"/>
                  <a:pt x="363651" y="2842588"/>
                </a:cubicBezTo>
                <a:cubicBezTo>
                  <a:pt x="332103" y="2797699"/>
                  <a:pt x="331554" y="2711800"/>
                  <a:pt x="263212" y="2651456"/>
                </a:cubicBezTo>
                <a:cubicBezTo>
                  <a:pt x="235935" y="2585326"/>
                  <a:pt x="214760" y="2535145"/>
                  <a:pt x="194330" y="2484251"/>
                </a:cubicBezTo>
                <a:cubicBezTo>
                  <a:pt x="184580" y="2468441"/>
                  <a:pt x="154039" y="2380429"/>
                  <a:pt x="140630" y="2346096"/>
                </a:cubicBezTo>
                <a:cubicBezTo>
                  <a:pt x="76681" y="2257531"/>
                  <a:pt x="91260" y="2243719"/>
                  <a:pt x="77185" y="2144811"/>
                </a:cubicBezTo>
                <a:cubicBezTo>
                  <a:pt x="66953" y="2112233"/>
                  <a:pt x="67414" y="2096078"/>
                  <a:pt x="50887" y="2061697"/>
                </a:cubicBezTo>
                <a:lnTo>
                  <a:pt x="27133" y="1969379"/>
                </a:lnTo>
                <a:lnTo>
                  <a:pt x="29988" y="1961973"/>
                </a:lnTo>
                <a:lnTo>
                  <a:pt x="31559" y="1961231"/>
                </a:lnTo>
                <a:lnTo>
                  <a:pt x="14905" y="1880268"/>
                </a:lnTo>
                <a:cubicBezTo>
                  <a:pt x="12271" y="1874644"/>
                  <a:pt x="-805" y="1860096"/>
                  <a:pt x="2188" y="1847922"/>
                </a:cubicBezTo>
                <a:lnTo>
                  <a:pt x="21879" y="1779161"/>
                </a:lnTo>
                <a:lnTo>
                  <a:pt x="27968" y="1733684"/>
                </a:lnTo>
                <a:cubicBezTo>
                  <a:pt x="25035" y="1726530"/>
                  <a:pt x="21617" y="1619937"/>
                  <a:pt x="16511" y="1614373"/>
                </a:cubicBezTo>
                <a:cubicBezTo>
                  <a:pt x="47946" y="1547691"/>
                  <a:pt x="4394" y="1556097"/>
                  <a:pt x="12613" y="1479987"/>
                </a:cubicBezTo>
                <a:cubicBezTo>
                  <a:pt x="15110" y="1387360"/>
                  <a:pt x="4986" y="1320420"/>
                  <a:pt x="4190" y="1214801"/>
                </a:cubicBezTo>
                <a:cubicBezTo>
                  <a:pt x="3611" y="1152457"/>
                  <a:pt x="-6268" y="1080052"/>
                  <a:pt x="6503" y="966549"/>
                </a:cubicBezTo>
                <a:cubicBezTo>
                  <a:pt x="10182" y="901722"/>
                  <a:pt x="25065" y="884915"/>
                  <a:pt x="20609" y="845066"/>
                </a:cubicBezTo>
                <a:cubicBezTo>
                  <a:pt x="20199" y="816540"/>
                  <a:pt x="19791" y="788014"/>
                  <a:pt x="19381" y="759488"/>
                </a:cubicBezTo>
                <a:lnTo>
                  <a:pt x="21672" y="741102"/>
                </a:lnTo>
                <a:lnTo>
                  <a:pt x="30720" y="737125"/>
                </a:lnTo>
                <a:lnTo>
                  <a:pt x="23211" y="691098"/>
                </a:lnTo>
                <a:cubicBezTo>
                  <a:pt x="25461" y="680873"/>
                  <a:pt x="43338" y="650431"/>
                  <a:pt x="42062" y="637700"/>
                </a:cubicBezTo>
                <a:cubicBezTo>
                  <a:pt x="23297" y="593852"/>
                  <a:pt x="30263" y="601340"/>
                  <a:pt x="41571" y="540174"/>
                </a:cubicBezTo>
                <a:cubicBezTo>
                  <a:pt x="35397" y="519975"/>
                  <a:pt x="35174" y="428356"/>
                  <a:pt x="46636" y="415352"/>
                </a:cubicBezTo>
                <a:cubicBezTo>
                  <a:pt x="48960" y="401821"/>
                  <a:pt x="44602" y="386587"/>
                  <a:pt x="56977" y="379461"/>
                </a:cubicBezTo>
                <a:cubicBezTo>
                  <a:pt x="71829" y="368123"/>
                  <a:pt x="47958" y="323384"/>
                  <a:pt x="65759" y="328645"/>
                </a:cubicBezTo>
                <a:cubicBezTo>
                  <a:pt x="49386" y="296830"/>
                  <a:pt x="65237" y="231983"/>
                  <a:pt x="72589" y="203608"/>
                </a:cubicBezTo>
                <a:cubicBezTo>
                  <a:pt x="75524" y="153257"/>
                  <a:pt x="77980" y="142710"/>
                  <a:pt x="78370" y="105992"/>
                </a:cubicBezTo>
                <a:cubicBezTo>
                  <a:pt x="80828" y="104127"/>
                  <a:pt x="70890" y="52128"/>
                  <a:pt x="70125" y="25135"/>
                </a:cubicBezTo>
                <a:close/>
              </a:path>
            </a:pathLst>
          </a:custGeom>
          <a:noFill/>
          <a:ln>
            <a:noFill/>
          </a:ln>
        </p:spPr>
      </p:pic>
      <p:sp>
        <p:nvSpPr>
          <p:cNvPr id="261" name="Google Shape;261;p20"/>
          <p:cNvSpPr txBox="1"/>
          <p:nvPr/>
        </p:nvSpPr>
        <p:spPr>
          <a:xfrm>
            <a:off x="1048747" y="1700782"/>
            <a:ext cx="4929297" cy="44627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l-PL" sz="2400">
                <a:solidFill>
                  <a:schemeClr val="dk1"/>
                </a:solidFill>
                <a:latin typeface="Arabic Typesetting"/>
                <a:ea typeface="Arabic Typesetting"/>
                <a:cs typeface="Arabic Typesetting"/>
                <a:sym typeface="Arabic Typesetting"/>
              </a:rPr>
              <a:t>W czterech salach muzeum mieszczą się trzy stałe ekspozycje:</a:t>
            </a:r>
            <a:endParaRPr/>
          </a:p>
          <a:p>
            <a:pPr indent="0" lvl="0" marL="0" marR="0" rtl="0" algn="l">
              <a:spcBef>
                <a:spcPts val="600"/>
              </a:spcBef>
              <a:spcAft>
                <a:spcPts val="0"/>
              </a:spcAft>
              <a:buNone/>
            </a:pPr>
            <a:r>
              <a:rPr lang="pl-PL" sz="2400">
                <a:solidFill>
                  <a:schemeClr val="dk1"/>
                </a:solidFill>
                <a:latin typeface="Arabic Typesetting"/>
                <a:ea typeface="Arabic Typesetting"/>
                <a:cs typeface="Arabic Typesetting"/>
                <a:sym typeface="Arabic Typesetting"/>
              </a:rPr>
              <a:t>– “Adam Mickiewicz i Litwa”</a:t>
            </a:r>
            <a:endParaRPr/>
          </a:p>
          <a:p>
            <a:pPr indent="0" lvl="0" marL="0" marR="0" rtl="0" algn="l">
              <a:spcBef>
                <a:spcPts val="600"/>
              </a:spcBef>
              <a:spcAft>
                <a:spcPts val="0"/>
              </a:spcAft>
              <a:buNone/>
            </a:pPr>
            <a:r>
              <a:rPr lang="pl-PL" sz="2400">
                <a:solidFill>
                  <a:schemeClr val="dk1"/>
                </a:solidFill>
                <a:latin typeface="Arabic Typesetting"/>
                <a:ea typeface="Arabic Typesetting"/>
                <a:cs typeface="Arabic Typesetting"/>
                <a:sym typeface="Arabic Typesetting"/>
              </a:rPr>
              <a:t>– “Filomaci i Adam Mickiewicz”</a:t>
            </a:r>
            <a:endParaRPr/>
          </a:p>
          <a:p>
            <a:pPr indent="0" lvl="0" marL="0" marR="0" rtl="0" algn="l">
              <a:spcBef>
                <a:spcPts val="600"/>
              </a:spcBef>
              <a:spcAft>
                <a:spcPts val="0"/>
              </a:spcAft>
              <a:buNone/>
            </a:pPr>
            <a:r>
              <a:rPr lang="pl-PL" sz="2400">
                <a:solidFill>
                  <a:schemeClr val="dk1"/>
                </a:solidFill>
                <a:latin typeface="Arabic Typesetting"/>
                <a:ea typeface="Arabic Typesetting"/>
                <a:cs typeface="Arabic Typesetting"/>
                <a:sym typeface="Arabic Typesetting"/>
              </a:rPr>
              <a:t>– “Kobiety w życiu Adama Mickiewicza”</a:t>
            </a:r>
            <a:endParaRPr/>
          </a:p>
          <a:p>
            <a:pPr indent="0" lvl="0" marL="0" marR="0" rtl="0" algn="l">
              <a:spcBef>
                <a:spcPts val="600"/>
              </a:spcBef>
              <a:spcAft>
                <a:spcPts val="0"/>
              </a:spcAft>
              <a:buNone/>
            </a:pPr>
            <a:r>
              <a:rPr lang="pl-PL" sz="2400">
                <a:solidFill>
                  <a:schemeClr val="dk1"/>
                </a:solidFill>
                <a:latin typeface="Arabic Typesetting"/>
                <a:ea typeface="Arabic Typesetting"/>
                <a:cs typeface="Arabic Typesetting"/>
                <a:sym typeface="Arabic Typesetting"/>
              </a:rPr>
              <a:t>Muzeum przechowuje pierwsze edycje utworów wielkiego romantyka, rzadkie książki (np., “Sonety”, Moskwa 1826 r., “Konrad Wallenrod”, Petersburg 1828 r.). Znajdują się tam również jego listy, meble pochodzące z jego mieszkań, dokumenty, pamiątki i rzeczy osobiste.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59">
                                            <p:txEl>
                                              <p:pRg end="0" st="0"/>
                                            </p:txEl>
                                          </p:spTgt>
                                        </p:tgtEl>
                                      </p:cBhvr>
                                    </p:animEffect>
                                    <p:set>
                                      <p:cBhvr>
                                        <p:cTn dur="1" fill="hold">
                                          <p:stCondLst>
                                            <p:cond delay="500"/>
                                          </p:stCondLst>
                                        </p:cTn>
                                        <p:tgtEl>
                                          <p:spTgt spid="259">
                                            <p:txEl>
                                              <p:pRg end="0" st="0"/>
                                            </p:txEl>
                                          </p:spTgt>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59">
                                            <p:txEl>
                                              <p:pRg end="1" st="1"/>
                                            </p:txEl>
                                          </p:spTgt>
                                        </p:tgtEl>
                                      </p:cBhvr>
                                    </p:animEffect>
                                    <p:set>
                                      <p:cBhvr>
                                        <p:cTn dur="1" fill="hold">
                                          <p:stCondLst>
                                            <p:cond delay="500"/>
                                          </p:stCondLst>
                                        </p:cTn>
                                        <p:tgtEl>
                                          <p:spTgt spid="259">
                                            <p:txEl>
                                              <p:pRg end="1" st="1"/>
                                            </p:txEl>
                                          </p:spTgt>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59">
                                            <p:txEl>
                                              <p:pRg end="2" st="2"/>
                                            </p:txEl>
                                          </p:spTgt>
                                        </p:tgtEl>
                                      </p:cBhvr>
                                    </p:animEffect>
                                    <p:set>
                                      <p:cBhvr>
                                        <p:cTn dur="1" fill="hold">
                                          <p:stCondLst>
                                            <p:cond delay="500"/>
                                          </p:stCondLst>
                                        </p:cTn>
                                        <p:tgtEl>
                                          <p:spTgt spid="259">
                                            <p:txEl>
                                              <p:pRg end="2" st="2"/>
                                            </p:txEl>
                                          </p:spTgt>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61">
                                            <p:txEl>
                                              <p:pRg end="0" st="0"/>
                                            </p:txEl>
                                          </p:spTgt>
                                        </p:tgtEl>
                                        <p:attrNameLst>
                                          <p:attrName>style.visibility</p:attrName>
                                        </p:attrNameLst>
                                      </p:cBhvr>
                                      <p:to>
                                        <p:strVal val="visible"/>
                                      </p:to>
                                    </p:set>
                                    <p:animEffect filter="fade" transition="in">
                                      <p:cBhvr>
                                        <p:cTn dur="500"/>
                                        <p:tgtEl>
                                          <p:spTgt spid="261">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61">
                                            <p:txEl>
                                              <p:pRg end="1" st="1"/>
                                            </p:txEl>
                                          </p:spTgt>
                                        </p:tgtEl>
                                        <p:attrNameLst>
                                          <p:attrName>style.visibility</p:attrName>
                                        </p:attrNameLst>
                                      </p:cBhvr>
                                      <p:to>
                                        <p:strVal val="visible"/>
                                      </p:to>
                                    </p:set>
                                    <p:animEffect filter="fade" transition="in">
                                      <p:cBhvr>
                                        <p:cTn dur="500"/>
                                        <p:tgtEl>
                                          <p:spTgt spid="261">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61">
                                            <p:txEl>
                                              <p:pRg end="2" st="2"/>
                                            </p:txEl>
                                          </p:spTgt>
                                        </p:tgtEl>
                                        <p:attrNameLst>
                                          <p:attrName>style.visibility</p:attrName>
                                        </p:attrNameLst>
                                      </p:cBhvr>
                                      <p:to>
                                        <p:strVal val="visible"/>
                                      </p:to>
                                    </p:set>
                                    <p:animEffect filter="fade" transition="in">
                                      <p:cBhvr>
                                        <p:cTn dur="500"/>
                                        <p:tgtEl>
                                          <p:spTgt spid="261">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61">
                                            <p:txEl>
                                              <p:pRg end="3" st="3"/>
                                            </p:txEl>
                                          </p:spTgt>
                                        </p:tgtEl>
                                        <p:attrNameLst>
                                          <p:attrName>style.visibility</p:attrName>
                                        </p:attrNameLst>
                                      </p:cBhvr>
                                      <p:to>
                                        <p:strVal val="visible"/>
                                      </p:to>
                                    </p:set>
                                    <p:animEffect filter="fade" transition="in">
                                      <p:cBhvr>
                                        <p:cTn dur="500"/>
                                        <p:tgtEl>
                                          <p:spTgt spid="261">
                                            <p:txEl>
                                              <p:pRg end="3" st="3"/>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261">
                                            <p:txEl>
                                              <p:pRg end="4" st="4"/>
                                            </p:txEl>
                                          </p:spTgt>
                                        </p:tgtEl>
                                        <p:attrNameLst>
                                          <p:attrName>style.visibility</p:attrName>
                                        </p:attrNameLst>
                                      </p:cBhvr>
                                      <p:to>
                                        <p:strVal val="visible"/>
                                      </p:to>
                                    </p:set>
                                    <p:animEffect filter="fade" transition="in">
                                      <p:cBhvr>
                                        <p:cTn dur="500"/>
                                        <p:tgtEl>
                                          <p:spTgt spid="26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5" name="Shape 265"/>
        <p:cNvGrpSpPr/>
        <p:nvPr/>
      </p:nvGrpSpPr>
      <p:grpSpPr>
        <a:xfrm>
          <a:off x="0" y="0"/>
          <a:ext cx="0" cy="0"/>
          <a:chOff x="0" y="0"/>
          <a:chExt cx="0" cy="0"/>
        </a:xfrm>
      </p:grpSpPr>
      <p:pic>
        <p:nvPicPr>
          <p:cNvPr id="266" name="Google Shape;266;p21"/>
          <p:cNvPicPr preferRelativeResize="0"/>
          <p:nvPr/>
        </p:nvPicPr>
        <p:blipFill rotWithShape="1">
          <a:blip r:embed="rId3">
            <a:alphaModFix/>
          </a:blip>
          <a:srcRect b="0" l="0" r="0" t="0"/>
          <a:stretch/>
        </p:blipFill>
        <p:spPr>
          <a:xfrm>
            <a:off x="10905744" y="0"/>
            <a:ext cx="1286256" cy="6858000"/>
          </a:xfrm>
          <a:prstGeom prst="rect">
            <a:avLst/>
          </a:prstGeom>
          <a:noFill/>
          <a:ln>
            <a:noFill/>
          </a:ln>
        </p:spPr>
      </p:pic>
      <p:sp>
        <p:nvSpPr>
          <p:cNvPr id="267" name="Google Shape;267;p2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Obraz zawierający podłoże, wewnątrz, ściana, pomieszczenie&#10;&#10;Opis wygenerowany automatycznie" id="268" name="Google Shape;268;p21"/>
          <p:cNvPicPr preferRelativeResize="0"/>
          <p:nvPr>
            <p:ph idx="1" type="body"/>
          </p:nvPr>
        </p:nvPicPr>
        <p:blipFill rotWithShape="1">
          <a:blip r:embed="rId4">
            <a:alphaModFix/>
          </a:blip>
          <a:srcRect b="0" l="0" r="0" t="12727"/>
          <a:stretch/>
        </p:blipFill>
        <p:spPr>
          <a:xfrm>
            <a:off x="20" y="1"/>
            <a:ext cx="11429981" cy="685799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2" name="Shape 272"/>
        <p:cNvGrpSpPr/>
        <p:nvPr/>
      </p:nvGrpSpPr>
      <p:grpSpPr>
        <a:xfrm>
          <a:off x="0" y="0"/>
          <a:ext cx="0" cy="0"/>
          <a:chOff x="0" y="0"/>
          <a:chExt cx="0" cy="0"/>
        </a:xfrm>
      </p:grpSpPr>
      <p:sp>
        <p:nvSpPr>
          <p:cNvPr id="273" name="Google Shape;273;p2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4" name="Google Shape;274;p22"/>
          <p:cNvSpPr/>
          <p:nvPr/>
        </p:nvSpPr>
        <p:spPr>
          <a:xfrm>
            <a:off x="0" y="0"/>
            <a:ext cx="12192000" cy="6857999"/>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5" name="Google Shape;275;p22"/>
          <p:cNvSpPr txBox="1"/>
          <p:nvPr>
            <p:ph type="title"/>
          </p:nvPr>
        </p:nvSpPr>
        <p:spPr>
          <a:xfrm>
            <a:off x="5177859" y="609601"/>
            <a:ext cx="5683623" cy="1216024"/>
          </a:xfrm>
          <a:prstGeom prst="rect">
            <a:avLst/>
          </a:prstGeom>
          <a:noFill/>
          <a:ln>
            <a:noFill/>
          </a:ln>
        </p:spPr>
        <p:txBody>
          <a:bodyPr anchorCtr="0" anchor="ctr" bIns="45700" lIns="91425" spcFirstLastPara="1" rIns="91425" wrap="square" tIns="45700">
            <a:normAutofit/>
          </a:bodyPr>
          <a:lstStyle/>
          <a:p>
            <a:pPr indent="0" lvl="0" marL="0" rtl="0" algn="ctr">
              <a:lnSpc>
                <a:spcPct val="110000"/>
              </a:lnSpc>
              <a:spcBef>
                <a:spcPts val="0"/>
              </a:spcBef>
              <a:spcAft>
                <a:spcPts val="0"/>
              </a:spcAft>
              <a:buClr>
                <a:srgbClr val="262626"/>
              </a:buClr>
              <a:buSzPts val="3200"/>
              <a:buFont typeface="Arabic Typesetting"/>
              <a:buNone/>
            </a:pPr>
            <a:r>
              <a:rPr lang="pl-PL" sz="3200">
                <a:latin typeface="Arabic Typesetting"/>
                <a:ea typeface="Arabic Typesetting"/>
                <a:cs typeface="Arabic Typesetting"/>
                <a:sym typeface="Arabic Typesetting"/>
              </a:rPr>
              <a:t>POMNIK ADAMA MICKIEWICZA</a:t>
            </a:r>
            <a:endParaRPr sz="3200">
              <a:latin typeface="Arabic Typesetting"/>
              <a:ea typeface="Arabic Typesetting"/>
              <a:cs typeface="Arabic Typesetting"/>
              <a:sym typeface="Arabic Typesetting"/>
            </a:endParaRPr>
          </a:p>
        </p:txBody>
      </p:sp>
      <p:pic>
        <p:nvPicPr>
          <p:cNvPr id="276" name="Google Shape;276;p22"/>
          <p:cNvPicPr preferRelativeResize="0"/>
          <p:nvPr/>
        </p:nvPicPr>
        <p:blipFill rotWithShape="1">
          <a:blip r:embed="rId3">
            <a:alphaModFix/>
          </a:blip>
          <a:srcRect b="0" l="2057" r="8789" t="0"/>
          <a:stretch/>
        </p:blipFill>
        <p:spPr>
          <a:xfrm>
            <a:off x="20" y="2"/>
            <a:ext cx="4585628" cy="6857998"/>
          </a:xfrm>
          <a:custGeom>
            <a:rect b="b" l="l" r="r" t="t"/>
            <a:pathLst>
              <a:path extrusionOk="0" h="6857998" w="4585648">
                <a:moveTo>
                  <a:pt x="0" y="0"/>
                </a:moveTo>
                <a:lnTo>
                  <a:pt x="3944047" y="0"/>
                </a:lnTo>
                <a:lnTo>
                  <a:pt x="3944688" y="10340"/>
                </a:lnTo>
                <a:cubicBezTo>
                  <a:pt x="3965528" y="36732"/>
                  <a:pt x="3945672" y="53579"/>
                  <a:pt x="3950304" y="81398"/>
                </a:cubicBezTo>
                <a:cubicBezTo>
                  <a:pt x="3979668" y="102733"/>
                  <a:pt x="3935739" y="103225"/>
                  <a:pt x="3930579" y="118301"/>
                </a:cubicBezTo>
                <a:lnTo>
                  <a:pt x="3930846" y="122373"/>
                </a:lnTo>
                <a:lnTo>
                  <a:pt x="3937038" y="132397"/>
                </a:lnTo>
                <a:lnTo>
                  <a:pt x="3940265" y="135982"/>
                </a:lnTo>
                <a:cubicBezTo>
                  <a:pt x="3942154" y="138523"/>
                  <a:pt x="3942977" y="140298"/>
                  <a:pt x="3943073" y="141620"/>
                </a:cubicBezTo>
                <a:cubicBezTo>
                  <a:pt x="3942998" y="141685"/>
                  <a:pt x="3942926" y="141751"/>
                  <a:pt x="3942854" y="141816"/>
                </a:cubicBezTo>
                <a:lnTo>
                  <a:pt x="3946045" y="146983"/>
                </a:lnTo>
                <a:cubicBezTo>
                  <a:pt x="3952085" y="155570"/>
                  <a:pt x="3958585" y="163800"/>
                  <a:pt x="3965281" y="171535"/>
                </a:cubicBezTo>
                <a:cubicBezTo>
                  <a:pt x="3952744" y="181711"/>
                  <a:pt x="3987015" y="208379"/>
                  <a:pt x="3955100" y="211093"/>
                </a:cubicBezTo>
                <a:cubicBezTo>
                  <a:pt x="3963231" y="221704"/>
                  <a:pt x="3979172" y="225918"/>
                  <a:pt x="3957453" y="226143"/>
                </a:cubicBezTo>
                <a:cubicBezTo>
                  <a:pt x="3959561" y="229747"/>
                  <a:pt x="3959011" y="232340"/>
                  <a:pt x="3957179" y="234484"/>
                </a:cubicBezTo>
                <a:lnTo>
                  <a:pt x="3956175" y="235199"/>
                </a:lnTo>
                <a:lnTo>
                  <a:pt x="3974755" y="258709"/>
                </a:lnTo>
                <a:cubicBezTo>
                  <a:pt x="3974810" y="259903"/>
                  <a:pt x="3974864" y="261097"/>
                  <a:pt x="3974919" y="262291"/>
                </a:cubicBezTo>
                <a:lnTo>
                  <a:pt x="3989981" y="277023"/>
                </a:lnTo>
                <a:lnTo>
                  <a:pt x="3996191" y="284947"/>
                </a:lnTo>
                <a:lnTo>
                  <a:pt x="4001190" y="286536"/>
                </a:lnTo>
                <a:cubicBezTo>
                  <a:pt x="4004786" y="288616"/>
                  <a:pt x="4007623" y="292056"/>
                  <a:pt x="4008705" y="298565"/>
                </a:cubicBezTo>
                <a:cubicBezTo>
                  <a:pt x="4008585" y="299108"/>
                  <a:pt x="4008465" y="299650"/>
                  <a:pt x="4008344" y="300194"/>
                </a:cubicBezTo>
                <a:lnTo>
                  <a:pt x="4019098" y="309203"/>
                </a:lnTo>
                <a:cubicBezTo>
                  <a:pt x="4023353" y="311943"/>
                  <a:pt x="4028131" y="314172"/>
                  <a:pt x="4033618" y="315650"/>
                </a:cubicBezTo>
                <a:cubicBezTo>
                  <a:pt x="4027964" y="354775"/>
                  <a:pt x="4065415" y="383133"/>
                  <a:pt x="4080284" y="421400"/>
                </a:cubicBezTo>
                <a:cubicBezTo>
                  <a:pt x="4052614" y="444764"/>
                  <a:pt x="4129047" y="500739"/>
                  <a:pt x="4168461" y="503092"/>
                </a:cubicBezTo>
                <a:cubicBezTo>
                  <a:pt x="4128023" y="511488"/>
                  <a:pt x="4257167" y="577423"/>
                  <a:pt x="4192557" y="560735"/>
                </a:cubicBezTo>
                <a:cubicBezTo>
                  <a:pt x="4202585" y="572893"/>
                  <a:pt x="4193454" y="589341"/>
                  <a:pt x="4176910" y="584674"/>
                </a:cubicBezTo>
                <a:cubicBezTo>
                  <a:pt x="4224177" y="618252"/>
                  <a:pt x="4225772" y="681450"/>
                  <a:pt x="4260533" y="723119"/>
                </a:cubicBezTo>
                <a:cubicBezTo>
                  <a:pt x="4242328" y="753272"/>
                  <a:pt x="4263820" y="734604"/>
                  <a:pt x="4270711" y="760720"/>
                </a:cubicBezTo>
                <a:cubicBezTo>
                  <a:pt x="4295191" y="748303"/>
                  <a:pt x="4270314" y="794183"/>
                  <a:pt x="4302509" y="789247"/>
                </a:cubicBezTo>
                <a:cubicBezTo>
                  <a:pt x="4302741" y="794159"/>
                  <a:pt x="4301954" y="799070"/>
                  <a:pt x="4300921" y="804034"/>
                </a:cubicBezTo>
                <a:cubicBezTo>
                  <a:pt x="4300749" y="804900"/>
                  <a:pt x="4300572" y="805767"/>
                  <a:pt x="4300400" y="806635"/>
                </a:cubicBezTo>
                <a:lnTo>
                  <a:pt x="4303753" y="815950"/>
                </a:lnTo>
                <a:lnTo>
                  <a:pt x="4297888" y="819940"/>
                </a:lnTo>
                <a:cubicBezTo>
                  <a:pt x="4297944" y="824938"/>
                  <a:pt x="4297999" y="829937"/>
                  <a:pt x="4298055" y="834935"/>
                </a:cubicBezTo>
                <a:cubicBezTo>
                  <a:pt x="4299172" y="840340"/>
                  <a:pt x="4301603" y="845911"/>
                  <a:pt x="4306135" y="851700"/>
                </a:cubicBezTo>
                <a:cubicBezTo>
                  <a:pt x="4332817" y="868320"/>
                  <a:pt x="4317557" y="909641"/>
                  <a:pt x="4352091" y="929754"/>
                </a:cubicBezTo>
                <a:cubicBezTo>
                  <a:pt x="4362479" y="937980"/>
                  <a:pt x="4380484" y="968513"/>
                  <a:pt x="4375270" y="977376"/>
                </a:cubicBezTo>
                <a:cubicBezTo>
                  <a:pt x="4377250" y="984377"/>
                  <a:pt x="4384849" y="990651"/>
                  <a:pt x="4377297" y="996912"/>
                </a:cubicBezTo>
                <a:cubicBezTo>
                  <a:pt x="4369005" y="1005760"/>
                  <a:pt x="4399874" y="1021625"/>
                  <a:pt x="4384684" y="1023223"/>
                </a:cubicBezTo>
                <a:cubicBezTo>
                  <a:pt x="4406172" y="1034643"/>
                  <a:pt x="4390237" y="1055523"/>
                  <a:pt x="4392472" y="1070780"/>
                </a:cubicBezTo>
                <a:cubicBezTo>
                  <a:pt x="4411832" y="1078905"/>
                  <a:pt x="4397439" y="1102903"/>
                  <a:pt x="4412067" y="1132722"/>
                </a:cubicBezTo>
                <a:cubicBezTo>
                  <a:pt x="4434025" y="1141419"/>
                  <a:pt x="4421728" y="1152870"/>
                  <a:pt x="4455281" y="1171648"/>
                </a:cubicBezTo>
                <a:cubicBezTo>
                  <a:pt x="4453907" y="1173110"/>
                  <a:pt x="4452815" y="1174775"/>
                  <a:pt x="4452047" y="1176593"/>
                </a:cubicBezTo>
                <a:cubicBezTo>
                  <a:pt x="4447572" y="1187166"/>
                  <a:pt x="4454607" y="1200545"/>
                  <a:pt x="4467755" y="1206479"/>
                </a:cubicBezTo>
                <a:lnTo>
                  <a:pt x="4498518" y="1230184"/>
                </a:lnTo>
                <a:lnTo>
                  <a:pt x="4503988" y="1239714"/>
                </a:lnTo>
                <a:cubicBezTo>
                  <a:pt x="4506730" y="1246063"/>
                  <a:pt x="4507415" y="1251722"/>
                  <a:pt x="4506821" y="1256926"/>
                </a:cubicBezTo>
                <a:lnTo>
                  <a:pt x="4502210" y="1270678"/>
                </a:lnTo>
                <a:lnTo>
                  <a:pt x="4494994" y="1272955"/>
                </a:lnTo>
                <a:lnTo>
                  <a:pt x="4495424" y="1282254"/>
                </a:lnTo>
                <a:lnTo>
                  <a:pt x="4494064" y="1284511"/>
                </a:lnTo>
                <a:cubicBezTo>
                  <a:pt x="4491436" y="1288808"/>
                  <a:pt x="4489075" y="1293117"/>
                  <a:pt x="4487745" y="1297660"/>
                </a:cubicBezTo>
                <a:cubicBezTo>
                  <a:pt x="4521914" y="1300656"/>
                  <a:pt x="4482088" y="1336801"/>
                  <a:pt x="4510831" y="1331158"/>
                </a:cubicBezTo>
                <a:cubicBezTo>
                  <a:pt x="4509485" y="1356644"/>
                  <a:pt x="4537196" y="1344587"/>
                  <a:pt x="4509149" y="1367911"/>
                </a:cubicBezTo>
                <a:cubicBezTo>
                  <a:pt x="4525575" y="1402569"/>
                  <a:pt x="4519252" y="1443943"/>
                  <a:pt x="4530734" y="1480066"/>
                </a:cubicBezTo>
                <a:lnTo>
                  <a:pt x="4531332" y="1481140"/>
                </a:lnTo>
                <a:lnTo>
                  <a:pt x="4523757" y="1500827"/>
                </a:lnTo>
                <a:lnTo>
                  <a:pt x="4517749" y="1528834"/>
                </a:lnTo>
                <a:lnTo>
                  <a:pt x="4510978" y="1526104"/>
                </a:lnTo>
                <a:cubicBezTo>
                  <a:pt x="4505305" y="1525236"/>
                  <a:pt x="4507721" y="1530251"/>
                  <a:pt x="4513177" y="1537822"/>
                </a:cubicBezTo>
                <a:lnTo>
                  <a:pt x="4515243" y="1540521"/>
                </a:lnTo>
                <a:lnTo>
                  <a:pt x="4514146" y="1545627"/>
                </a:lnTo>
                <a:cubicBezTo>
                  <a:pt x="4512031" y="1559801"/>
                  <a:pt x="4511188" y="1572109"/>
                  <a:pt x="4512185" y="1579228"/>
                </a:cubicBezTo>
                <a:cubicBezTo>
                  <a:pt x="4545845" y="1639398"/>
                  <a:pt x="4550705" y="1726741"/>
                  <a:pt x="4554335" y="1818364"/>
                </a:cubicBezTo>
                <a:cubicBezTo>
                  <a:pt x="4560401" y="1899079"/>
                  <a:pt x="4548295" y="2018831"/>
                  <a:pt x="4548582" y="2063518"/>
                </a:cubicBezTo>
                <a:lnTo>
                  <a:pt x="4556056" y="2086487"/>
                </a:lnTo>
                <a:lnTo>
                  <a:pt x="4554275" y="2089340"/>
                </a:lnTo>
                <a:cubicBezTo>
                  <a:pt x="4550593" y="2102174"/>
                  <a:pt x="4551716" y="2110234"/>
                  <a:pt x="4554956" y="2116163"/>
                </a:cubicBezTo>
                <a:lnTo>
                  <a:pt x="4560492" y="2121961"/>
                </a:lnTo>
                <a:lnTo>
                  <a:pt x="4571444" y="2176482"/>
                </a:lnTo>
                <a:lnTo>
                  <a:pt x="4575448" y="2237907"/>
                </a:lnTo>
                <a:lnTo>
                  <a:pt x="4573513" y="2238688"/>
                </a:lnTo>
                <a:cubicBezTo>
                  <a:pt x="4569330" y="2241686"/>
                  <a:pt x="4566526" y="2246244"/>
                  <a:pt x="4566533" y="2254203"/>
                </a:cubicBezTo>
                <a:cubicBezTo>
                  <a:pt x="4536852" y="2242405"/>
                  <a:pt x="4555170" y="2259280"/>
                  <a:pt x="4557814" y="2283790"/>
                </a:cubicBezTo>
                <a:cubicBezTo>
                  <a:pt x="4512304" y="2270934"/>
                  <a:pt x="4537738" y="2340304"/>
                  <a:pt x="4512647" y="2352361"/>
                </a:cubicBezTo>
                <a:cubicBezTo>
                  <a:pt x="4515616" y="2370657"/>
                  <a:pt x="4517925" y="2389769"/>
                  <a:pt x="4519328" y="2409295"/>
                </a:cubicBezTo>
                <a:lnTo>
                  <a:pt x="4519571" y="2420793"/>
                </a:lnTo>
                <a:lnTo>
                  <a:pt x="4519120" y="2421041"/>
                </a:lnTo>
                <a:cubicBezTo>
                  <a:pt x="4518201" y="2423576"/>
                  <a:pt x="4517918" y="2427373"/>
                  <a:pt x="4518471" y="2433205"/>
                </a:cubicBezTo>
                <a:lnTo>
                  <a:pt x="4461595" y="2530080"/>
                </a:lnTo>
                <a:cubicBezTo>
                  <a:pt x="4445853" y="2584934"/>
                  <a:pt x="4405533" y="2605402"/>
                  <a:pt x="4412936" y="2666699"/>
                </a:cubicBezTo>
                <a:cubicBezTo>
                  <a:pt x="4398065" y="2717991"/>
                  <a:pt x="4372927" y="2756371"/>
                  <a:pt x="4370093" y="2804588"/>
                </a:cubicBezTo>
                <a:cubicBezTo>
                  <a:pt x="4347398" y="2879436"/>
                  <a:pt x="4272392" y="2939011"/>
                  <a:pt x="4262477" y="3058637"/>
                </a:cubicBezTo>
                <a:cubicBezTo>
                  <a:pt x="4283714" y="3099999"/>
                  <a:pt x="4256160" y="3144249"/>
                  <a:pt x="4253454" y="3179447"/>
                </a:cubicBezTo>
                <a:cubicBezTo>
                  <a:pt x="4259242" y="3200557"/>
                  <a:pt x="4257117" y="3211737"/>
                  <a:pt x="4239228" y="3217364"/>
                </a:cubicBezTo>
                <a:cubicBezTo>
                  <a:pt x="4268875" y="3316502"/>
                  <a:pt x="4225924" y="3257304"/>
                  <a:pt x="4222932" y="3330364"/>
                </a:cubicBezTo>
                <a:cubicBezTo>
                  <a:pt x="4224428" y="3395928"/>
                  <a:pt x="4215196" y="3463236"/>
                  <a:pt x="4248669" y="3547193"/>
                </a:cubicBezTo>
                <a:cubicBezTo>
                  <a:pt x="4260183" y="3566053"/>
                  <a:pt x="4256781" y="3592027"/>
                  <a:pt x="4241070" y="3605210"/>
                </a:cubicBezTo>
                <a:cubicBezTo>
                  <a:pt x="4238364" y="3607478"/>
                  <a:pt x="4235392" y="3609274"/>
                  <a:pt x="4232239" y="3610540"/>
                </a:cubicBezTo>
                <a:cubicBezTo>
                  <a:pt x="4258208" y="3664330"/>
                  <a:pt x="4231517" y="3673159"/>
                  <a:pt x="4251881" y="3702764"/>
                </a:cubicBezTo>
                <a:cubicBezTo>
                  <a:pt x="4242939" y="3759891"/>
                  <a:pt x="4201773" y="3786712"/>
                  <a:pt x="4219293" y="3813528"/>
                </a:cubicBezTo>
                <a:cubicBezTo>
                  <a:pt x="4207910" y="3838914"/>
                  <a:pt x="4167663" y="3859754"/>
                  <a:pt x="4184863" y="3893255"/>
                </a:cubicBezTo>
                <a:cubicBezTo>
                  <a:pt x="4163644" y="3884625"/>
                  <a:pt x="4188862" y="3931915"/>
                  <a:pt x="4169808" y="3939619"/>
                </a:cubicBezTo>
                <a:cubicBezTo>
                  <a:pt x="4154129" y="3943837"/>
                  <a:pt x="4158129" y="3959170"/>
                  <a:pt x="4154137" y="3971517"/>
                </a:cubicBezTo>
                <a:cubicBezTo>
                  <a:pt x="4139069" y="3981495"/>
                  <a:pt x="4133844" y="4042203"/>
                  <a:pt x="4139625" y="4062614"/>
                </a:cubicBezTo>
                <a:cubicBezTo>
                  <a:pt x="4165622" y="4119195"/>
                  <a:pt x="4107101" y="4172348"/>
                  <a:pt x="4126180" y="4217749"/>
                </a:cubicBezTo>
                <a:cubicBezTo>
                  <a:pt x="4128014" y="4267056"/>
                  <a:pt x="4089563" y="4286360"/>
                  <a:pt x="4072389" y="4317623"/>
                </a:cubicBezTo>
                <a:cubicBezTo>
                  <a:pt x="4062182" y="4356545"/>
                  <a:pt x="4071264" y="4384138"/>
                  <a:pt x="4064937" y="4451279"/>
                </a:cubicBezTo>
                <a:cubicBezTo>
                  <a:pt x="4050628" y="4512697"/>
                  <a:pt x="4048851" y="4652154"/>
                  <a:pt x="4034424" y="4720470"/>
                </a:cubicBezTo>
                <a:cubicBezTo>
                  <a:pt x="3973937" y="4868361"/>
                  <a:pt x="4025760" y="4964348"/>
                  <a:pt x="4016334" y="5052878"/>
                </a:cubicBezTo>
                <a:cubicBezTo>
                  <a:pt x="3999794" y="5123327"/>
                  <a:pt x="4021855" y="5194887"/>
                  <a:pt x="3977865" y="5251650"/>
                </a:cubicBezTo>
                <a:cubicBezTo>
                  <a:pt x="3973961" y="5317292"/>
                  <a:pt x="3987477" y="5410025"/>
                  <a:pt x="3997669" y="5413392"/>
                </a:cubicBezTo>
                <a:cubicBezTo>
                  <a:pt x="3969262" y="5397845"/>
                  <a:pt x="3981248" y="5449403"/>
                  <a:pt x="3981869" y="5471875"/>
                </a:cubicBezTo>
                <a:cubicBezTo>
                  <a:pt x="3957580" y="5534944"/>
                  <a:pt x="3976666" y="5598829"/>
                  <a:pt x="3901990" y="5708604"/>
                </a:cubicBezTo>
                <a:cubicBezTo>
                  <a:pt x="3897618" y="5810136"/>
                  <a:pt x="3870199" y="5788842"/>
                  <a:pt x="3860571" y="5821275"/>
                </a:cubicBezTo>
                <a:cubicBezTo>
                  <a:pt x="3868171" y="5831278"/>
                  <a:pt x="3866949" y="5900968"/>
                  <a:pt x="3849074" y="5900679"/>
                </a:cubicBezTo>
                <a:cubicBezTo>
                  <a:pt x="3871964" y="5925143"/>
                  <a:pt x="3834226" y="5972433"/>
                  <a:pt x="3841809" y="5992005"/>
                </a:cubicBezTo>
                <a:cubicBezTo>
                  <a:pt x="3848533" y="6035132"/>
                  <a:pt x="3834497" y="6078819"/>
                  <a:pt x="3832901" y="6122412"/>
                </a:cubicBezTo>
                <a:cubicBezTo>
                  <a:pt x="3799640" y="6263751"/>
                  <a:pt x="3784898" y="6198720"/>
                  <a:pt x="3804166" y="6389843"/>
                </a:cubicBezTo>
                <a:cubicBezTo>
                  <a:pt x="3799226" y="6482285"/>
                  <a:pt x="3740829" y="6538361"/>
                  <a:pt x="3736537" y="6595214"/>
                </a:cubicBezTo>
                <a:cubicBezTo>
                  <a:pt x="3692112" y="6745846"/>
                  <a:pt x="3660956" y="6804405"/>
                  <a:pt x="3649707" y="6848925"/>
                </a:cubicBezTo>
                <a:lnTo>
                  <a:pt x="3649314" y="6857996"/>
                </a:lnTo>
                <a:lnTo>
                  <a:pt x="4585648" y="6857996"/>
                </a:lnTo>
                <a:lnTo>
                  <a:pt x="4585648" y="6857998"/>
                </a:lnTo>
                <a:lnTo>
                  <a:pt x="0" y="6857998"/>
                </a:lnTo>
                <a:close/>
              </a:path>
            </a:pathLst>
          </a:custGeom>
          <a:noFill/>
          <a:ln>
            <a:noFill/>
          </a:ln>
        </p:spPr>
      </p:pic>
      <p:sp>
        <p:nvSpPr>
          <p:cNvPr id="277" name="Google Shape;277;p22"/>
          <p:cNvSpPr txBox="1"/>
          <p:nvPr>
            <p:ph idx="1" type="body"/>
          </p:nvPr>
        </p:nvSpPr>
        <p:spPr>
          <a:xfrm>
            <a:off x="5177859" y="2236686"/>
            <a:ext cx="6442641" cy="45180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6"/>
              </a:buClr>
              <a:buSzPts val="1920"/>
              <a:buNone/>
            </a:pPr>
            <a:r>
              <a:rPr lang="pl-PL" sz="2200">
                <a:latin typeface="Arabic Typesetting"/>
                <a:ea typeface="Arabic Typesetting"/>
                <a:cs typeface="Arabic Typesetting"/>
                <a:sym typeface="Arabic Typesetting"/>
              </a:rPr>
              <a:t>Powojennym projektantem pomnika został rzeźbiarz litewski Gediminas Jokūbonis. Odsłonięcie odbyło się 18 kwietnia 1984. </a:t>
            </a:r>
            <a:endParaRPr sz="1800"/>
          </a:p>
          <a:p>
            <a:pPr indent="0" lvl="0" marL="0" rtl="0" algn="l">
              <a:lnSpc>
                <a:spcPct val="100000"/>
              </a:lnSpc>
              <a:spcBef>
                <a:spcPts val="1000"/>
              </a:spcBef>
              <a:spcAft>
                <a:spcPts val="0"/>
              </a:spcAft>
              <a:buClr>
                <a:srgbClr val="262626"/>
              </a:buClr>
              <a:buSzPts val="1920"/>
              <a:buNone/>
            </a:pPr>
            <a:r>
              <a:rPr lang="pl-PL" sz="2200">
                <a:latin typeface="Arabic Typesetting"/>
                <a:ea typeface="Arabic Typesetting"/>
                <a:cs typeface="Arabic Typesetting"/>
                <a:sym typeface="Arabic Typesetting"/>
              </a:rPr>
              <a:t>Przedstawia on Adama Mickiewicza opierającego się na złamanej kolumnie. W 1996 dookoła pomnika umieszczono granitowe płyty z przedwojennego, niedokończonego pomnika Adama Mickiewicza dłuta Henryka Kuny. Obecnie znajduje się tam 6 płyt (z 12 zaplanowanych). Przedstawiają one sceny z Dziadów: "U Senatora", "Widmo złego pana", "Cela Konrada", "Na cmentarzu", "Spotkanie Konrada z ks. Piotrem", "Droga na zesłanie".</a:t>
            </a:r>
            <a:endParaRPr sz="1800"/>
          </a:p>
          <a:p>
            <a:pPr indent="0" lvl="0" marL="0" rtl="0" algn="l">
              <a:lnSpc>
                <a:spcPct val="100000"/>
              </a:lnSpc>
              <a:spcBef>
                <a:spcPts val="1000"/>
              </a:spcBef>
              <a:spcAft>
                <a:spcPts val="0"/>
              </a:spcAft>
              <a:buClr>
                <a:srgbClr val="262626"/>
              </a:buClr>
              <a:buSzPts val="1600"/>
              <a:buNone/>
            </a:pPr>
            <a:r>
              <a:t/>
            </a:r>
            <a:endParaRPr sz="18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1" name="Shape 281"/>
        <p:cNvGrpSpPr/>
        <p:nvPr/>
      </p:nvGrpSpPr>
      <p:grpSpPr>
        <a:xfrm>
          <a:off x="0" y="0"/>
          <a:ext cx="0" cy="0"/>
          <a:chOff x="0" y="0"/>
          <a:chExt cx="0" cy="0"/>
        </a:xfrm>
      </p:grpSpPr>
      <p:pic>
        <p:nvPicPr>
          <p:cNvPr id="282" name="Google Shape;282;p23"/>
          <p:cNvPicPr preferRelativeResize="0"/>
          <p:nvPr/>
        </p:nvPicPr>
        <p:blipFill rotWithShape="1">
          <a:blip r:embed="rId3">
            <a:alphaModFix/>
          </a:blip>
          <a:srcRect b="0" l="0" r="0" t="0"/>
          <a:stretch/>
        </p:blipFill>
        <p:spPr>
          <a:xfrm>
            <a:off x="10905744" y="0"/>
            <a:ext cx="1286256" cy="6858000"/>
          </a:xfrm>
          <a:prstGeom prst="rect">
            <a:avLst/>
          </a:prstGeom>
          <a:noFill/>
          <a:ln>
            <a:noFill/>
          </a:ln>
        </p:spPr>
      </p:pic>
      <p:sp>
        <p:nvSpPr>
          <p:cNvPr id="283" name="Google Shape;283;p2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Wilno – mityczna ojczyzna Adama Mickiewicza - Wiadomości Znad Wilii" id="284" name="Google Shape;284;p23"/>
          <p:cNvPicPr preferRelativeResize="0"/>
          <p:nvPr>
            <p:ph idx="1" type="body"/>
          </p:nvPr>
        </p:nvPicPr>
        <p:blipFill rotWithShape="1">
          <a:blip r:embed="rId4">
            <a:alphaModFix/>
          </a:blip>
          <a:srcRect b="6603" l="0" r="0" t="7846"/>
          <a:stretch/>
        </p:blipFill>
        <p:spPr>
          <a:xfrm>
            <a:off x="20" y="1"/>
            <a:ext cx="12191979" cy="6857999"/>
          </a:xfrm>
          <a:prstGeom prst="rect">
            <a:avLst/>
          </a:prstGeom>
          <a:noFill/>
          <a:ln>
            <a:noFill/>
          </a:ln>
        </p:spPr>
      </p:pic>
      <p:sp>
        <p:nvSpPr>
          <p:cNvPr id="285" name="Google Shape;285;p23"/>
          <p:cNvSpPr/>
          <p:nvPr/>
        </p:nvSpPr>
        <p:spPr>
          <a:xfrm rot="10800000">
            <a:off x="0" y="-1"/>
            <a:ext cx="12192000" cy="4516342"/>
          </a:xfrm>
          <a:prstGeom prst="rect">
            <a:avLst/>
          </a:prstGeom>
          <a:gradFill>
            <a:gsLst>
              <a:gs pos="0">
                <a:srgbClr val="000000">
                  <a:alpha val="0"/>
                </a:srgbClr>
              </a:gs>
              <a:gs pos="47000">
                <a:srgbClr val="000000">
                  <a:alpha val="21960"/>
                </a:srgbClr>
              </a:gs>
              <a:gs pos="100000">
                <a:srgbClr val="000000">
                  <a:alpha val="42745"/>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6" name="Google Shape;286;p23"/>
          <p:cNvSpPr txBox="1"/>
          <p:nvPr>
            <p:ph type="title"/>
          </p:nvPr>
        </p:nvSpPr>
        <p:spPr>
          <a:xfrm>
            <a:off x="577123" y="477079"/>
            <a:ext cx="8512448" cy="1384378"/>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rgbClr val="FFFFFF"/>
              </a:buClr>
              <a:buSzPts val="2800"/>
              <a:buFont typeface="Arial"/>
              <a:buNone/>
            </a:pPr>
            <a:r>
              <a:rPr lang="pl-PL">
                <a:solidFill>
                  <a:srgbClr val="FFFFFF"/>
                </a:solidFill>
              </a:rPr>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0" name="Shape 290"/>
        <p:cNvGrpSpPr/>
        <p:nvPr/>
      </p:nvGrpSpPr>
      <p:grpSpPr>
        <a:xfrm>
          <a:off x="0" y="0"/>
          <a:ext cx="0" cy="0"/>
          <a:chOff x="0" y="0"/>
          <a:chExt cx="0" cy="0"/>
        </a:xfrm>
      </p:grpSpPr>
      <p:sp>
        <p:nvSpPr>
          <p:cNvPr id="291" name="Google Shape;291;p2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2" name="Google Shape;292;p24"/>
          <p:cNvSpPr/>
          <p:nvPr/>
        </p:nvSpPr>
        <p:spPr>
          <a:xfrm>
            <a:off x="0" y="0"/>
            <a:ext cx="6940161" cy="6857999"/>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3" name="Google Shape;293;p24"/>
          <p:cNvSpPr txBox="1"/>
          <p:nvPr>
            <p:ph type="title"/>
          </p:nvPr>
        </p:nvSpPr>
        <p:spPr>
          <a:xfrm>
            <a:off x="841179" y="609601"/>
            <a:ext cx="4308865" cy="1216024"/>
          </a:xfrm>
          <a:prstGeom prst="rect">
            <a:avLst/>
          </a:prstGeom>
          <a:noFill/>
          <a:ln>
            <a:noFill/>
          </a:ln>
        </p:spPr>
        <p:txBody>
          <a:bodyPr anchorCtr="0" anchor="ctr" bIns="45700" lIns="91425" spcFirstLastPara="1" rIns="91425" wrap="square" tIns="45700">
            <a:normAutofit/>
          </a:bodyPr>
          <a:lstStyle/>
          <a:p>
            <a:pPr indent="0" lvl="0" marL="0" rtl="0" algn="ctr">
              <a:lnSpc>
                <a:spcPct val="110000"/>
              </a:lnSpc>
              <a:spcBef>
                <a:spcPts val="0"/>
              </a:spcBef>
              <a:spcAft>
                <a:spcPts val="0"/>
              </a:spcAft>
              <a:buClr>
                <a:srgbClr val="262626"/>
              </a:buClr>
              <a:buSzPts val="3200"/>
              <a:buFont typeface="Arabic Typesetting"/>
              <a:buNone/>
            </a:pPr>
            <a:r>
              <a:rPr lang="pl-PL" sz="3200">
                <a:latin typeface="Arabic Typesetting"/>
                <a:ea typeface="Arabic Typesetting"/>
                <a:cs typeface="Arabic Typesetting"/>
                <a:sym typeface="Arabic Typesetting"/>
              </a:rPr>
              <a:t>ULICA LITERACKA</a:t>
            </a:r>
            <a:endParaRPr/>
          </a:p>
        </p:txBody>
      </p:sp>
      <p:sp>
        <p:nvSpPr>
          <p:cNvPr id="294" name="Google Shape;294;p24"/>
          <p:cNvSpPr txBox="1"/>
          <p:nvPr>
            <p:ph idx="1" type="body"/>
          </p:nvPr>
        </p:nvSpPr>
        <p:spPr>
          <a:xfrm>
            <a:off x="942975" y="1825625"/>
            <a:ext cx="4308900" cy="477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2626"/>
              </a:buClr>
              <a:buSzPts val="1776"/>
              <a:buNone/>
            </a:pPr>
            <a:r>
              <a:rPr lang="pl-PL" sz="2020">
                <a:latin typeface="Arabic Typesetting"/>
                <a:ea typeface="Arabic Typesetting"/>
                <a:cs typeface="Arabic Typesetting"/>
                <a:sym typeface="Arabic Typesetting"/>
              </a:rPr>
              <a:t>Jedna z najpiękniejszych uliczek Starego Miasta, przy której mieszkał Adam Mickiewicz. Swoją nazwę ulica uzyskała nie na cześć wielkiego wieszcza, lecz dzięki licznym małym księgarniom, które mieściły się tu na przełomie XIX i XXw. Od roku 2008 na tej ulicy upamiętnia się literatów, tłumaczy i inne osoby powiązane z literaturą oraz kulturą litewską wmurowując w ściany różne dzieła artystów. W zaułku nie brakuje śladów Polskości. Na ścianie upamiętnieni zostali m. in. Konstanty Ildefons Gałczyński, Adam Mickiewicz, Juliusz Słowacki, Czesław Miłosz, Józef Ignacy Kraszewski. </a:t>
            </a:r>
            <a:endParaRPr sz="1650"/>
          </a:p>
        </p:txBody>
      </p:sp>
      <p:pic>
        <p:nvPicPr>
          <p:cNvPr id="295" name="Google Shape;295;p24"/>
          <p:cNvPicPr preferRelativeResize="0"/>
          <p:nvPr/>
        </p:nvPicPr>
        <p:blipFill rotWithShape="1">
          <a:blip r:embed="rId3">
            <a:alphaModFix/>
          </a:blip>
          <a:srcRect b="15471" l="0" r="-2" t="14009"/>
          <a:stretch/>
        </p:blipFill>
        <p:spPr>
          <a:xfrm>
            <a:off x="5251840" y="10"/>
            <a:ext cx="6940161" cy="6868876"/>
          </a:xfrm>
          <a:custGeom>
            <a:rect b="b" l="l" r="r" t="t"/>
            <a:pathLst>
              <a:path extrusionOk="0" h="6857999" w="6940161">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9" name="Shape 299"/>
        <p:cNvGrpSpPr/>
        <p:nvPr/>
      </p:nvGrpSpPr>
      <p:grpSpPr>
        <a:xfrm>
          <a:off x="0" y="0"/>
          <a:ext cx="0" cy="0"/>
          <a:chOff x="0" y="0"/>
          <a:chExt cx="0" cy="0"/>
        </a:xfrm>
      </p:grpSpPr>
      <p:pic>
        <p:nvPicPr>
          <p:cNvPr id="300" name="Google Shape;300;p25"/>
          <p:cNvPicPr preferRelativeResize="0"/>
          <p:nvPr/>
        </p:nvPicPr>
        <p:blipFill rotWithShape="1">
          <a:blip r:embed="rId3">
            <a:alphaModFix/>
          </a:blip>
          <a:srcRect b="0" l="0" r="0" t="0"/>
          <a:stretch/>
        </p:blipFill>
        <p:spPr>
          <a:xfrm>
            <a:off x="10905744" y="0"/>
            <a:ext cx="1286256" cy="6858000"/>
          </a:xfrm>
          <a:prstGeom prst="rect">
            <a:avLst/>
          </a:prstGeom>
          <a:noFill/>
          <a:ln>
            <a:noFill/>
          </a:ln>
        </p:spPr>
      </p:pic>
      <p:sp>
        <p:nvSpPr>
          <p:cNvPr id="301" name="Google Shape;301;p2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2" name="Google Shape;302;p25"/>
          <p:cNvSpPr/>
          <p:nvPr/>
        </p:nvSpPr>
        <p:spPr>
          <a:xfrm>
            <a:off x="0" y="0"/>
            <a:ext cx="12192000" cy="6858000"/>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Obraz zawierający budynek, niebo, zewnętrzne, dom&#10;&#10;Opis wygenerowany automatycznie" id="303" name="Google Shape;303;p25"/>
          <p:cNvPicPr preferRelativeResize="0"/>
          <p:nvPr>
            <p:ph idx="1" type="body"/>
          </p:nvPr>
        </p:nvPicPr>
        <p:blipFill rotWithShape="1">
          <a:blip r:embed="rId4">
            <a:alphaModFix/>
          </a:blip>
          <a:srcRect b="11582" l="0" r="1" t="0"/>
          <a:stretch/>
        </p:blipFill>
        <p:spPr>
          <a:xfrm>
            <a:off x="2" y="10"/>
            <a:ext cx="11619861" cy="685799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7" name="Shape 307"/>
        <p:cNvGrpSpPr/>
        <p:nvPr/>
      </p:nvGrpSpPr>
      <p:grpSpPr>
        <a:xfrm>
          <a:off x="0" y="0"/>
          <a:ext cx="0" cy="0"/>
          <a:chOff x="0" y="0"/>
          <a:chExt cx="0" cy="0"/>
        </a:xfrm>
      </p:grpSpPr>
      <p:sp>
        <p:nvSpPr>
          <p:cNvPr id="308" name="Google Shape;308;p26"/>
          <p:cNvSpPr/>
          <p:nvPr/>
        </p:nvSpPr>
        <p:spPr>
          <a:xfrm>
            <a:off x="1524"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Obraz zawierający tekst&#10;&#10;Opis wygenerowany automatycznie" id="309" name="Google Shape;309;p26"/>
          <p:cNvPicPr preferRelativeResize="0"/>
          <p:nvPr/>
        </p:nvPicPr>
        <p:blipFill rotWithShape="1">
          <a:blip r:embed="rId3">
            <a:alphaModFix/>
          </a:blip>
          <a:srcRect b="52" l="0" r="2" t="0"/>
          <a:stretch/>
        </p:blipFill>
        <p:spPr>
          <a:xfrm>
            <a:off x="1" y="10"/>
            <a:ext cx="6099048" cy="3428990"/>
          </a:xfrm>
          <a:prstGeom prst="rect">
            <a:avLst/>
          </a:prstGeom>
          <a:noFill/>
          <a:ln>
            <a:noFill/>
          </a:ln>
        </p:spPr>
      </p:pic>
      <p:pic>
        <p:nvPicPr>
          <p:cNvPr id="310" name="Google Shape;310;p26"/>
          <p:cNvPicPr preferRelativeResize="0"/>
          <p:nvPr/>
        </p:nvPicPr>
        <p:blipFill rotWithShape="1">
          <a:blip r:embed="rId4">
            <a:alphaModFix/>
          </a:blip>
          <a:srcRect b="5913" l="0" r="2" t="775"/>
          <a:stretch/>
        </p:blipFill>
        <p:spPr>
          <a:xfrm>
            <a:off x="6092952" y="10"/>
            <a:ext cx="6099048" cy="3428990"/>
          </a:xfrm>
          <a:prstGeom prst="rect">
            <a:avLst/>
          </a:prstGeom>
          <a:noFill/>
          <a:ln>
            <a:noFill/>
          </a:ln>
        </p:spPr>
      </p:pic>
      <p:pic>
        <p:nvPicPr>
          <p:cNvPr descr="Obraz zawierający tekst&#10;&#10;Opis wygenerowany automatycznie" id="311" name="Google Shape;311;p26"/>
          <p:cNvPicPr preferRelativeResize="0"/>
          <p:nvPr/>
        </p:nvPicPr>
        <p:blipFill rotWithShape="1">
          <a:blip r:embed="rId5">
            <a:alphaModFix/>
          </a:blip>
          <a:srcRect b="2" l="0" r="2" t="50"/>
          <a:stretch/>
        </p:blipFill>
        <p:spPr>
          <a:xfrm>
            <a:off x="1" y="3429000"/>
            <a:ext cx="6099048" cy="3429000"/>
          </a:xfrm>
          <a:prstGeom prst="rect">
            <a:avLst/>
          </a:prstGeom>
          <a:noFill/>
          <a:ln>
            <a:noFill/>
          </a:ln>
        </p:spPr>
      </p:pic>
      <p:pic>
        <p:nvPicPr>
          <p:cNvPr descr="Obraz zawierający tekst, ser&#10;&#10;Opis wygenerowany automatycznie" id="312" name="Google Shape;312;p26"/>
          <p:cNvPicPr preferRelativeResize="0"/>
          <p:nvPr/>
        </p:nvPicPr>
        <p:blipFill rotWithShape="1">
          <a:blip r:embed="rId6">
            <a:alphaModFix/>
          </a:blip>
          <a:srcRect b="36213" l="0" r="0" t="29632"/>
          <a:stretch/>
        </p:blipFill>
        <p:spPr>
          <a:xfrm>
            <a:off x="6092952" y="3429000"/>
            <a:ext cx="6099048" cy="3429000"/>
          </a:xfrm>
          <a:prstGeom prst="rect">
            <a:avLst/>
          </a:prstGeom>
          <a:noFill/>
          <a:ln>
            <a:noFill/>
          </a:ln>
        </p:spPr>
      </p:pic>
      <p:sp>
        <p:nvSpPr>
          <p:cNvPr id="313" name="Google Shape;313;p26"/>
          <p:cNvSpPr/>
          <p:nvPr/>
        </p:nvSpPr>
        <p:spPr>
          <a:xfrm>
            <a:off x="6092952" y="0"/>
            <a:ext cx="45719" cy="697964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4" name="Google Shape;314;p26"/>
          <p:cNvSpPr/>
          <p:nvPr/>
        </p:nvSpPr>
        <p:spPr>
          <a:xfrm>
            <a:off x="0" y="3429000"/>
            <a:ext cx="12192000" cy="45719"/>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8" name="Shape 318"/>
        <p:cNvGrpSpPr/>
        <p:nvPr/>
      </p:nvGrpSpPr>
      <p:grpSpPr>
        <a:xfrm>
          <a:off x="0" y="0"/>
          <a:ext cx="0" cy="0"/>
          <a:chOff x="0" y="0"/>
          <a:chExt cx="0" cy="0"/>
        </a:xfrm>
      </p:grpSpPr>
      <p:sp>
        <p:nvSpPr>
          <p:cNvPr id="319" name="Google Shape;319;p27"/>
          <p:cNvSpPr/>
          <p:nvPr/>
        </p:nvSpPr>
        <p:spPr>
          <a:xfrm>
            <a:off x="0" y="5976"/>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0" name="Google Shape;320;p27"/>
          <p:cNvSpPr txBox="1"/>
          <p:nvPr>
            <p:ph type="title"/>
          </p:nvPr>
        </p:nvSpPr>
        <p:spPr>
          <a:xfrm>
            <a:off x="5282647" y="609601"/>
            <a:ext cx="5826631" cy="1216024"/>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262626"/>
              </a:buClr>
              <a:buSzPct val="100000"/>
              <a:buFont typeface="Arabic Typesetting"/>
              <a:buNone/>
            </a:pPr>
            <a:r>
              <a:rPr lang="pl-PL">
                <a:latin typeface="Arabic Typesetting"/>
                <a:ea typeface="Arabic Typesetting"/>
                <a:cs typeface="Arabic Typesetting"/>
                <a:sym typeface="Arabic Typesetting"/>
              </a:rPr>
              <a:t>CERKIEW ŚW. TRÓJCY I KLASZTOR BAZYLIANÓW W WILNIE</a:t>
            </a:r>
            <a:endParaRPr/>
          </a:p>
        </p:txBody>
      </p:sp>
      <p:sp>
        <p:nvSpPr>
          <p:cNvPr id="321" name="Google Shape;321;p27"/>
          <p:cNvSpPr/>
          <p:nvPr/>
        </p:nvSpPr>
        <p:spPr>
          <a:xfrm>
            <a:off x="0" y="0"/>
            <a:ext cx="4882301" cy="4882103"/>
          </a:xfrm>
          <a:custGeom>
            <a:rect b="b" l="l" r="r" t="t"/>
            <a:pathLst>
              <a:path extrusionOk="0" h="4882103" w="4882301">
                <a:moveTo>
                  <a:pt x="0" y="0"/>
                </a:moveTo>
                <a:lnTo>
                  <a:pt x="3905841" y="0"/>
                </a:lnTo>
                <a:lnTo>
                  <a:pt x="4882301" y="0"/>
                </a:lnTo>
                <a:lnTo>
                  <a:pt x="4871664" y="12164"/>
                </a:lnTo>
                <a:cubicBezTo>
                  <a:pt x="4858538" y="24444"/>
                  <a:pt x="4845228" y="35473"/>
                  <a:pt x="4845255" y="53786"/>
                </a:cubicBezTo>
                <a:cubicBezTo>
                  <a:pt x="4842155" y="61666"/>
                  <a:pt x="4837910" y="67273"/>
                  <a:pt x="4832975" y="71441"/>
                </a:cubicBezTo>
                <a:lnTo>
                  <a:pt x="4817370" y="80005"/>
                </a:lnTo>
                <a:lnTo>
                  <a:pt x="4809347" y="76230"/>
                </a:lnTo>
                <a:lnTo>
                  <a:pt x="4801782" y="84878"/>
                </a:lnTo>
                <a:lnTo>
                  <a:pt x="4798715" y="85797"/>
                </a:lnTo>
                <a:cubicBezTo>
                  <a:pt x="4792836" y="87519"/>
                  <a:pt x="4787173" y="89462"/>
                  <a:pt x="4782182" y="92450"/>
                </a:cubicBezTo>
                <a:cubicBezTo>
                  <a:pt x="4808432" y="122655"/>
                  <a:pt x="4744060" y="122852"/>
                  <a:pt x="4773099" y="140971"/>
                </a:cubicBezTo>
                <a:cubicBezTo>
                  <a:pt x="4750244" y="162644"/>
                  <a:pt x="4783879" y="174205"/>
                  <a:pt x="4740360" y="172435"/>
                </a:cubicBezTo>
                <a:lnTo>
                  <a:pt x="4736950" y="178679"/>
                </a:lnTo>
                <a:lnTo>
                  <a:pt x="4735838" y="185572"/>
                </a:lnTo>
                <a:cubicBezTo>
                  <a:pt x="4735287" y="184960"/>
                  <a:pt x="4734736" y="184347"/>
                  <a:pt x="4734185" y="183735"/>
                </a:cubicBezTo>
                <a:lnTo>
                  <a:pt x="4718018" y="213327"/>
                </a:lnTo>
                <a:cubicBezTo>
                  <a:pt x="4708900" y="226131"/>
                  <a:pt x="4698659" y="238379"/>
                  <a:pt x="4688939" y="250886"/>
                </a:cubicBezTo>
                <a:lnTo>
                  <a:pt x="4674425" y="272754"/>
                </a:lnTo>
                <a:lnTo>
                  <a:pt x="4675557" y="274827"/>
                </a:lnTo>
                <a:cubicBezTo>
                  <a:pt x="4692733" y="317553"/>
                  <a:pt x="4690330" y="399012"/>
                  <a:pt x="4654479" y="396503"/>
                </a:cubicBezTo>
                <a:cubicBezTo>
                  <a:pt x="4629917" y="439743"/>
                  <a:pt x="4630394" y="492844"/>
                  <a:pt x="4590538" y="520441"/>
                </a:cubicBezTo>
                <a:cubicBezTo>
                  <a:pt x="4593060" y="526025"/>
                  <a:pt x="4594396" y="531656"/>
                  <a:pt x="4594889" y="537296"/>
                </a:cubicBezTo>
                <a:lnTo>
                  <a:pt x="4594233" y="553255"/>
                </a:lnTo>
                <a:lnTo>
                  <a:pt x="4592486" y="554301"/>
                </a:lnTo>
                <a:cubicBezTo>
                  <a:pt x="4587288" y="560504"/>
                  <a:pt x="4586135" y="565587"/>
                  <a:pt x="4586772" y="570157"/>
                </a:cubicBezTo>
                <a:lnTo>
                  <a:pt x="4588850" y="575443"/>
                </a:lnTo>
                <a:lnTo>
                  <a:pt x="4585973" y="586891"/>
                </a:lnTo>
                <a:lnTo>
                  <a:pt x="4583120" y="610976"/>
                </a:lnTo>
                <a:lnTo>
                  <a:pt x="4579947" y="614045"/>
                </a:lnTo>
                <a:lnTo>
                  <a:pt x="4571535" y="648134"/>
                </a:lnTo>
                <a:lnTo>
                  <a:pt x="4570168" y="647920"/>
                </a:lnTo>
                <a:cubicBezTo>
                  <a:pt x="4566910" y="648223"/>
                  <a:pt x="4564144" y="649910"/>
                  <a:pt x="4562329" y="654549"/>
                </a:cubicBezTo>
                <a:cubicBezTo>
                  <a:pt x="4546774" y="637433"/>
                  <a:pt x="4554179" y="653583"/>
                  <a:pt x="4550201" y="668771"/>
                </a:cubicBezTo>
                <a:cubicBezTo>
                  <a:pt x="4525156" y="645580"/>
                  <a:pt x="4524937" y="694757"/>
                  <a:pt x="4506750" y="693120"/>
                </a:cubicBezTo>
                <a:lnTo>
                  <a:pt x="4501638" y="713469"/>
                </a:lnTo>
                <a:lnTo>
                  <a:pt x="4484999" y="723668"/>
                </a:lnTo>
                <a:cubicBezTo>
                  <a:pt x="4467842" y="731103"/>
                  <a:pt x="4449426" y="737866"/>
                  <a:pt x="4431193" y="747977"/>
                </a:cubicBezTo>
                <a:cubicBezTo>
                  <a:pt x="4393455" y="760072"/>
                  <a:pt x="4397875" y="773457"/>
                  <a:pt x="4368110" y="781955"/>
                </a:cubicBezTo>
                <a:lnTo>
                  <a:pt x="4308331" y="821385"/>
                </a:lnTo>
                <a:lnTo>
                  <a:pt x="4246095" y="838398"/>
                </a:lnTo>
                <a:lnTo>
                  <a:pt x="4201655" y="866799"/>
                </a:lnTo>
                <a:cubicBezTo>
                  <a:pt x="4177801" y="858770"/>
                  <a:pt x="4160718" y="913070"/>
                  <a:pt x="4135014" y="878860"/>
                </a:cubicBezTo>
                <a:cubicBezTo>
                  <a:pt x="4124490" y="894291"/>
                  <a:pt x="4128917" y="914682"/>
                  <a:pt x="4113878" y="890438"/>
                </a:cubicBezTo>
                <a:cubicBezTo>
                  <a:pt x="4109858" y="894945"/>
                  <a:pt x="4105569" y="895865"/>
                  <a:pt x="4101093" y="895083"/>
                </a:cubicBezTo>
                <a:lnTo>
                  <a:pt x="4099328" y="894380"/>
                </a:lnTo>
                <a:lnTo>
                  <a:pt x="4076403" y="929195"/>
                </a:lnTo>
                <a:lnTo>
                  <a:pt x="4071099" y="931504"/>
                </a:lnTo>
                <a:lnTo>
                  <a:pt x="4059044" y="957158"/>
                </a:lnTo>
                <a:lnTo>
                  <a:pt x="4051275" y="968833"/>
                </a:lnTo>
                <a:lnTo>
                  <a:pt x="4052262" y="975389"/>
                </a:lnTo>
                <a:cubicBezTo>
                  <a:pt x="4051555" y="980661"/>
                  <a:pt x="4048274" y="985887"/>
                  <a:pt x="4039178" y="990967"/>
                </a:cubicBezTo>
                <a:lnTo>
                  <a:pt x="4036476" y="991528"/>
                </a:lnTo>
                <a:lnTo>
                  <a:pt x="4030147" y="1008949"/>
                </a:lnTo>
                <a:cubicBezTo>
                  <a:pt x="4028887" y="1015351"/>
                  <a:pt x="3789695" y="1105708"/>
                  <a:pt x="3791175" y="1112745"/>
                </a:cubicBezTo>
                <a:lnTo>
                  <a:pt x="3468633" y="1357372"/>
                </a:lnTo>
                <a:cubicBezTo>
                  <a:pt x="3007916" y="1829258"/>
                  <a:pt x="2905784" y="2337003"/>
                  <a:pt x="2349444" y="2665454"/>
                </a:cubicBezTo>
                <a:lnTo>
                  <a:pt x="1644590" y="3444154"/>
                </a:lnTo>
                <a:lnTo>
                  <a:pt x="1250698" y="3827834"/>
                </a:lnTo>
                <a:cubicBezTo>
                  <a:pt x="1225290" y="3842038"/>
                  <a:pt x="1141959" y="4085899"/>
                  <a:pt x="1131871" y="4121318"/>
                </a:cubicBezTo>
                <a:cubicBezTo>
                  <a:pt x="1094841" y="4141744"/>
                  <a:pt x="1077207" y="4325829"/>
                  <a:pt x="1051679" y="4348389"/>
                </a:cubicBezTo>
                <a:cubicBezTo>
                  <a:pt x="1048682" y="4381577"/>
                  <a:pt x="956993" y="4490557"/>
                  <a:pt x="906982" y="4531597"/>
                </a:cubicBezTo>
                <a:cubicBezTo>
                  <a:pt x="867869" y="4551118"/>
                  <a:pt x="849806" y="4607070"/>
                  <a:pt x="801199" y="4594289"/>
                </a:cubicBezTo>
                <a:cubicBezTo>
                  <a:pt x="801717" y="4602753"/>
                  <a:pt x="801057" y="4610029"/>
                  <a:pt x="799572" y="4616434"/>
                </a:cubicBezTo>
                <a:lnTo>
                  <a:pt x="793361" y="4632413"/>
                </a:lnTo>
                <a:lnTo>
                  <a:pt x="791288" y="4631684"/>
                </a:lnTo>
                <a:cubicBezTo>
                  <a:pt x="784039" y="4632736"/>
                  <a:pt x="781139" y="4636841"/>
                  <a:pt x="780168" y="4642277"/>
                </a:cubicBezTo>
                <a:lnTo>
                  <a:pt x="780355" y="4649968"/>
                </a:lnTo>
                <a:lnTo>
                  <a:pt x="773547" y="4658922"/>
                </a:lnTo>
                <a:lnTo>
                  <a:pt x="712980" y="4687109"/>
                </a:lnTo>
                <a:cubicBezTo>
                  <a:pt x="693888" y="4691817"/>
                  <a:pt x="685004" y="4683329"/>
                  <a:pt x="658998" y="4687168"/>
                </a:cubicBezTo>
                <a:cubicBezTo>
                  <a:pt x="652617" y="4696903"/>
                  <a:pt x="607468" y="4696757"/>
                  <a:pt x="599809" y="4705379"/>
                </a:cubicBezTo>
                <a:lnTo>
                  <a:pt x="558586" y="4701679"/>
                </a:lnTo>
                <a:cubicBezTo>
                  <a:pt x="527600" y="4706175"/>
                  <a:pt x="499471" y="4673329"/>
                  <a:pt x="476867" y="4703401"/>
                </a:cubicBezTo>
                <a:cubicBezTo>
                  <a:pt x="447819" y="4707454"/>
                  <a:pt x="419349" y="4696441"/>
                  <a:pt x="397404" y="4711420"/>
                </a:cubicBezTo>
                <a:cubicBezTo>
                  <a:pt x="384768" y="4701219"/>
                  <a:pt x="374322" y="4698020"/>
                  <a:pt x="369335" y="4717390"/>
                </a:cubicBezTo>
                <a:cubicBezTo>
                  <a:pt x="341061" y="4716067"/>
                  <a:pt x="328725" y="4691742"/>
                  <a:pt x="316209" y="4714515"/>
                </a:cubicBezTo>
                <a:cubicBezTo>
                  <a:pt x="283497" y="4663104"/>
                  <a:pt x="280147" y="4717961"/>
                  <a:pt x="262859" y="4724281"/>
                </a:cubicBezTo>
                <a:cubicBezTo>
                  <a:pt x="246771" y="4727344"/>
                  <a:pt x="236451" y="4729844"/>
                  <a:pt x="219683" y="4732893"/>
                </a:cubicBezTo>
                <a:cubicBezTo>
                  <a:pt x="212240" y="4769464"/>
                  <a:pt x="197625" y="4722763"/>
                  <a:pt x="181299" y="4733057"/>
                </a:cubicBezTo>
                <a:cubicBezTo>
                  <a:pt x="175073" y="4746658"/>
                  <a:pt x="169278" y="4748663"/>
                  <a:pt x="158273" y="4732813"/>
                </a:cubicBezTo>
                <a:cubicBezTo>
                  <a:pt x="130214" y="4799165"/>
                  <a:pt x="131962" y="4753319"/>
                  <a:pt x="99338" y="4777324"/>
                </a:cubicBezTo>
                <a:cubicBezTo>
                  <a:pt x="72071" y="4803053"/>
                  <a:pt x="41763" y="4799596"/>
                  <a:pt x="22026" y="4864170"/>
                </a:cubicBezTo>
                <a:cubicBezTo>
                  <a:pt x="20771" y="4873425"/>
                  <a:pt x="16962" y="4879602"/>
                  <a:pt x="11819" y="4882103"/>
                </a:cubicBezTo>
                <a:lnTo>
                  <a:pt x="0" y="4879437"/>
                </a:ln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2" name="Google Shape;322;p27"/>
          <p:cNvSpPr/>
          <p:nvPr/>
        </p:nvSpPr>
        <p:spPr>
          <a:xfrm>
            <a:off x="934872" y="948519"/>
            <a:ext cx="3731986" cy="4947315"/>
          </a:xfrm>
          <a:custGeom>
            <a:rect b="b" l="l" r="r" t="t"/>
            <a:pathLst>
              <a:path extrusionOk="0" h="2400300" w="2400300">
                <a:moveTo>
                  <a:pt x="0" y="0"/>
                </a:moveTo>
                <a:lnTo>
                  <a:pt x="2400300" y="0"/>
                </a:lnTo>
                <a:lnTo>
                  <a:pt x="2400300" y="2400300"/>
                </a:lnTo>
                <a:lnTo>
                  <a:pt x="0" y="2400300"/>
                </a:lnTo>
                <a:close/>
              </a:path>
            </a:pathLst>
          </a:custGeom>
          <a:solidFill>
            <a:srgbClr val="F2F2F2"/>
          </a:solidFill>
          <a:ln>
            <a:noFill/>
          </a:ln>
          <a:effectLst>
            <a:outerShdw blurRad="25400" rotWithShape="0" algn="tl" dir="3000000" dist="12700">
              <a:srgbClr val="000000">
                <a:alpha val="2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Obraz zawierający zewnętrzne, niebo, budynek, stare&#10;&#10;Opis wygenerowany automatycznie" id="323" name="Google Shape;323;p27"/>
          <p:cNvPicPr preferRelativeResize="0"/>
          <p:nvPr/>
        </p:nvPicPr>
        <p:blipFill rotWithShape="1">
          <a:blip r:embed="rId3">
            <a:alphaModFix/>
          </a:blip>
          <a:srcRect b="520" l="0" r="-2" t="0"/>
          <a:stretch/>
        </p:blipFill>
        <p:spPr>
          <a:xfrm>
            <a:off x="939635" y="948518"/>
            <a:ext cx="3729968" cy="4947315"/>
          </a:xfrm>
          <a:prstGeom prst="rect">
            <a:avLst/>
          </a:prstGeom>
          <a:noFill/>
          <a:ln>
            <a:noFill/>
          </a:ln>
        </p:spPr>
      </p:pic>
      <p:sp>
        <p:nvSpPr>
          <p:cNvPr id="324" name="Google Shape;324;p27"/>
          <p:cNvSpPr txBox="1"/>
          <p:nvPr>
            <p:ph idx="1" type="body"/>
          </p:nvPr>
        </p:nvSpPr>
        <p:spPr>
          <a:xfrm>
            <a:off x="5402625" y="1825625"/>
            <a:ext cx="6388800" cy="488220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rgbClr val="262626"/>
              </a:buClr>
              <a:buSzPct val="76261"/>
              <a:buNone/>
            </a:pPr>
            <a:r>
              <a:rPr lang="pl-PL" sz="2517">
                <a:latin typeface="Arabic Typesetting"/>
                <a:ea typeface="Arabic Typesetting"/>
                <a:cs typeface="Arabic Typesetting"/>
                <a:sym typeface="Arabic Typesetting"/>
              </a:rPr>
              <a:t>Cerkiew znajduje się przy ulicy Ostrobramskiej, naprzeciw cerkwi Świętego Ducha. Świątynia stanęła w miejscu drewnianej cerkwi ufundowanej w XIV wieku przez żonę księcia Olgierda – Juliannę. Nowa świątynię zbudowano w stylu gotyckim, zawiera jednak elementy architektury bizantyjskiej.. W 1747 roku po pożarze, odbudową i przebudową cerkwi zajął się Jan Krzysztof Glaubitz, twórca najwspanialszych rokokowych świątyń Wilna. </a:t>
            </a:r>
            <a:endParaRPr sz="2117"/>
          </a:p>
          <a:p>
            <a:pPr indent="0" lvl="0" marL="0" rtl="0" algn="l">
              <a:lnSpc>
                <a:spcPct val="90000"/>
              </a:lnSpc>
              <a:spcBef>
                <a:spcPts val="1000"/>
              </a:spcBef>
              <a:spcAft>
                <a:spcPts val="0"/>
              </a:spcAft>
              <a:buClr>
                <a:srgbClr val="262626"/>
              </a:buClr>
              <a:buSzPct val="76261"/>
              <a:buNone/>
            </a:pPr>
            <a:r>
              <a:rPr lang="pl-PL" sz="2517">
                <a:latin typeface="Arabic Typesetting"/>
                <a:ea typeface="Arabic Typesetting"/>
                <a:cs typeface="Arabic Typesetting"/>
                <a:sym typeface="Arabic Typesetting"/>
              </a:rPr>
              <a:t>Kiedy Rosjanie zajęli Wilno i zamienili świątynię w cerkiew prawosławną, wnętrze zostało zdewastowane. Dewastacji dopełniła władza sowiecka. Po wojnie cerkiew była zamknięta przez wiele lat i niszczała. Od lat dziewięćdziesiątych XX wieku, znowu jest w rękach bazylianów. Cały czas jest remontowana. Odnowiono już kaplicę Tyszkiewiczów i tu odprawiane są msze.</a:t>
            </a:r>
            <a:endParaRPr sz="2117"/>
          </a:p>
          <a:p>
            <a:pPr indent="0" lvl="0" marL="0" rtl="0" algn="l">
              <a:lnSpc>
                <a:spcPct val="90000"/>
              </a:lnSpc>
              <a:spcBef>
                <a:spcPts val="1000"/>
              </a:spcBef>
              <a:spcAft>
                <a:spcPts val="0"/>
              </a:spcAft>
              <a:buClr>
                <a:srgbClr val="262626"/>
              </a:buClr>
              <a:buSzPct val="80000"/>
              <a:buNone/>
            </a:pPr>
            <a:r>
              <a:t/>
            </a:r>
            <a:endParaRPr>
              <a:latin typeface="Arabic Typesetting"/>
              <a:ea typeface="Arabic Typesetting"/>
              <a:cs typeface="Arabic Typesetting"/>
              <a:sym typeface="Arabic Typesetting"/>
            </a:endParaRPr>
          </a:p>
        </p:txBody>
      </p:sp>
      <p:sp>
        <p:nvSpPr>
          <p:cNvPr id="325" name="Google Shape;325;p27"/>
          <p:cNvSpPr/>
          <p:nvPr/>
        </p:nvSpPr>
        <p:spPr>
          <a:xfrm>
            <a:off x="1945980" y="5694989"/>
            <a:ext cx="1707751" cy="428984"/>
          </a:xfrm>
          <a:custGeom>
            <a:rect b="b" l="l" r="r" t="t"/>
            <a:pathLst>
              <a:path extrusionOk="0" h="594531" w="2201784">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9" name="Shape 329"/>
        <p:cNvGrpSpPr/>
        <p:nvPr/>
      </p:nvGrpSpPr>
      <p:grpSpPr>
        <a:xfrm>
          <a:off x="0" y="0"/>
          <a:ext cx="0" cy="0"/>
          <a:chOff x="0" y="0"/>
          <a:chExt cx="0" cy="0"/>
        </a:xfrm>
      </p:grpSpPr>
      <p:sp>
        <p:nvSpPr>
          <p:cNvPr id="330" name="Google Shape;330;p2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1" name="Google Shape;331;p28"/>
          <p:cNvSpPr/>
          <p:nvPr/>
        </p:nvSpPr>
        <p:spPr>
          <a:xfrm rot="10800000">
            <a:off x="-11297" y="0"/>
            <a:ext cx="7360592" cy="6858000"/>
          </a:xfrm>
          <a:custGeom>
            <a:rect b="b" l="l" r="r" t="t"/>
            <a:pathLst>
              <a:path extrusionOk="0" h="6858000" w="7360592">
                <a:moveTo>
                  <a:pt x="1814929" y="0"/>
                </a:moveTo>
                <a:lnTo>
                  <a:pt x="7349959" y="0"/>
                </a:lnTo>
                <a:cubicBezTo>
                  <a:pt x="7353503" y="2286000"/>
                  <a:pt x="7357048" y="4572000"/>
                  <a:pt x="7360592" y="6858000"/>
                </a:cubicBezTo>
                <a:lnTo>
                  <a:pt x="0" y="6858000"/>
                </a:lnTo>
                <a:lnTo>
                  <a:pt x="2310" y="6853652"/>
                </a:lnTo>
                <a:cubicBezTo>
                  <a:pt x="29810" y="6805010"/>
                  <a:pt x="56276" y="6770828"/>
                  <a:pt x="91006" y="6620968"/>
                </a:cubicBezTo>
                <a:cubicBezTo>
                  <a:pt x="94381" y="6612671"/>
                  <a:pt x="81335" y="6443221"/>
                  <a:pt x="81892" y="6435659"/>
                </a:cubicBezTo>
                <a:lnTo>
                  <a:pt x="80998" y="6414855"/>
                </a:lnTo>
                <a:lnTo>
                  <a:pt x="75836" y="6409671"/>
                </a:lnTo>
                <a:lnTo>
                  <a:pt x="77989" y="6396556"/>
                </a:lnTo>
                <a:lnTo>
                  <a:pt x="77374" y="6392981"/>
                </a:lnTo>
                <a:cubicBezTo>
                  <a:pt x="76172" y="6386157"/>
                  <a:pt x="75177" y="6379394"/>
                  <a:pt x="75036" y="6372572"/>
                </a:cubicBezTo>
                <a:cubicBezTo>
                  <a:pt x="102194" y="6377497"/>
                  <a:pt x="78306" y="6315359"/>
                  <a:pt x="99554" y="6331118"/>
                </a:cubicBezTo>
                <a:cubicBezTo>
                  <a:pt x="103496" y="6294492"/>
                  <a:pt x="122687" y="6319101"/>
                  <a:pt x="105442" y="6278374"/>
                </a:cubicBezTo>
                <a:cubicBezTo>
                  <a:pt x="113996" y="6231380"/>
                  <a:pt x="151354" y="6216149"/>
                  <a:pt x="172914" y="6144628"/>
                </a:cubicBezTo>
                <a:cubicBezTo>
                  <a:pt x="184454" y="6105934"/>
                  <a:pt x="219188" y="6021085"/>
                  <a:pt x="264181" y="5952072"/>
                </a:cubicBezTo>
                <a:cubicBezTo>
                  <a:pt x="320644" y="5872108"/>
                  <a:pt x="367070" y="5761141"/>
                  <a:pt x="423554" y="5679532"/>
                </a:cubicBezTo>
                <a:lnTo>
                  <a:pt x="446935" y="5383441"/>
                </a:lnTo>
                <a:cubicBezTo>
                  <a:pt x="408154" y="5295993"/>
                  <a:pt x="446289" y="5276257"/>
                  <a:pt x="416638" y="5202635"/>
                </a:cubicBezTo>
                <a:lnTo>
                  <a:pt x="367284" y="5066430"/>
                </a:lnTo>
                <a:lnTo>
                  <a:pt x="317365" y="5016642"/>
                </a:lnTo>
                <a:cubicBezTo>
                  <a:pt x="318092" y="5012746"/>
                  <a:pt x="318190" y="5010215"/>
                  <a:pt x="317834" y="5008528"/>
                </a:cubicBezTo>
                <a:lnTo>
                  <a:pt x="317591" y="5008366"/>
                </a:lnTo>
                <a:lnTo>
                  <a:pt x="318532" y="5000689"/>
                </a:lnTo>
                <a:cubicBezTo>
                  <a:pt x="320705" y="4987649"/>
                  <a:pt x="323377" y="4974877"/>
                  <a:pt x="326373" y="4962649"/>
                </a:cubicBezTo>
                <a:lnTo>
                  <a:pt x="304517" y="4845612"/>
                </a:lnTo>
                <a:lnTo>
                  <a:pt x="312138" y="4821435"/>
                </a:lnTo>
                <a:lnTo>
                  <a:pt x="314669" y="4809154"/>
                </a:lnTo>
                <a:lnTo>
                  <a:pt x="318283" y="4805250"/>
                </a:lnTo>
                <a:cubicBezTo>
                  <a:pt x="320578" y="4801275"/>
                  <a:pt x="321790" y="4795888"/>
                  <a:pt x="320547" y="4787345"/>
                </a:cubicBezTo>
                <a:lnTo>
                  <a:pt x="319715" y="4785453"/>
                </a:lnTo>
                <a:lnTo>
                  <a:pt x="325649" y="4770073"/>
                </a:lnTo>
                <a:cubicBezTo>
                  <a:pt x="328268" y="4765017"/>
                  <a:pt x="331488" y="4760402"/>
                  <a:pt x="335542" y="4756450"/>
                </a:cubicBezTo>
                <a:cubicBezTo>
                  <a:pt x="318003" y="4709762"/>
                  <a:pt x="339666" y="4659972"/>
                  <a:pt x="339391" y="4606479"/>
                </a:cubicBezTo>
                <a:cubicBezTo>
                  <a:pt x="308820" y="4587919"/>
                  <a:pt x="353653" y="4488685"/>
                  <a:pt x="385485" y="4470620"/>
                </a:cubicBezTo>
                <a:cubicBezTo>
                  <a:pt x="349272" y="4475654"/>
                  <a:pt x="434439" y="4343750"/>
                  <a:pt x="386474" y="4389388"/>
                </a:cubicBezTo>
                <a:cubicBezTo>
                  <a:pt x="390773" y="4370356"/>
                  <a:pt x="377813" y="4353317"/>
                  <a:pt x="365661" y="4365498"/>
                </a:cubicBezTo>
                <a:cubicBezTo>
                  <a:pt x="393730" y="4305427"/>
                  <a:pt x="374276" y="4225895"/>
                  <a:pt x="389339" y="4160513"/>
                </a:cubicBezTo>
                <a:cubicBezTo>
                  <a:pt x="364366" y="4129844"/>
                  <a:pt x="388282" y="4144911"/>
                  <a:pt x="385403" y="4109650"/>
                </a:cubicBezTo>
                <a:cubicBezTo>
                  <a:pt x="409735" y="4115762"/>
                  <a:pt x="374071" y="4068016"/>
                  <a:pt x="402327" y="4061824"/>
                </a:cubicBezTo>
                <a:cubicBezTo>
                  <a:pt x="400908" y="4055602"/>
                  <a:pt x="398642" y="4049772"/>
                  <a:pt x="396156" y="4043965"/>
                </a:cubicBezTo>
                <a:lnTo>
                  <a:pt x="394868" y="4040920"/>
                </a:lnTo>
                <a:cubicBezTo>
                  <a:pt x="394773" y="4036613"/>
                  <a:pt x="394679" y="4032307"/>
                  <a:pt x="394584" y="4028000"/>
                </a:cubicBezTo>
                <a:lnTo>
                  <a:pt x="388418" y="4025270"/>
                </a:lnTo>
                <a:lnTo>
                  <a:pt x="383628" y="4006478"/>
                </a:lnTo>
                <a:cubicBezTo>
                  <a:pt x="382774" y="3999299"/>
                  <a:pt x="382957" y="3991408"/>
                  <a:pt x="384802" y="3982442"/>
                </a:cubicBezTo>
                <a:cubicBezTo>
                  <a:pt x="401416" y="3951445"/>
                  <a:pt x="375209" y="3905701"/>
                  <a:pt x="397167" y="3867331"/>
                </a:cubicBezTo>
                <a:cubicBezTo>
                  <a:pt x="403057" y="3853072"/>
                  <a:pt x="407915" y="3808030"/>
                  <a:pt x="400691" y="3798966"/>
                </a:cubicBezTo>
                <a:cubicBezTo>
                  <a:pt x="400026" y="3789462"/>
                  <a:pt x="404255" y="3778712"/>
                  <a:pt x="395946" y="3773791"/>
                </a:cubicBezTo>
                <a:cubicBezTo>
                  <a:pt x="386179" y="3765922"/>
                  <a:pt x="406502" y="3734262"/>
                  <a:pt x="393410" y="3738098"/>
                </a:cubicBezTo>
                <a:cubicBezTo>
                  <a:pt x="407431" y="3715587"/>
                  <a:pt x="387387" y="3695630"/>
                  <a:pt x="384223" y="3675719"/>
                </a:cubicBezTo>
                <a:cubicBezTo>
                  <a:pt x="390897" y="3666933"/>
                  <a:pt x="389284" y="3656428"/>
                  <a:pt x="386290" y="3642763"/>
                </a:cubicBezTo>
                <a:lnTo>
                  <a:pt x="382514" y="3624093"/>
                </a:lnTo>
                <a:lnTo>
                  <a:pt x="383976" y="3616602"/>
                </a:lnTo>
                <a:cubicBezTo>
                  <a:pt x="384920" y="3607445"/>
                  <a:pt x="385162" y="3599012"/>
                  <a:pt x="385517" y="3591527"/>
                </a:cubicBezTo>
                <a:lnTo>
                  <a:pt x="387146" y="3577241"/>
                </a:lnTo>
                <a:lnTo>
                  <a:pt x="388068" y="3571585"/>
                </a:lnTo>
                <a:lnTo>
                  <a:pt x="395496" y="3559720"/>
                </a:lnTo>
                <a:cubicBezTo>
                  <a:pt x="395326" y="3554162"/>
                  <a:pt x="395155" y="3548605"/>
                  <a:pt x="394985" y="3543047"/>
                </a:cubicBezTo>
                <a:lnTo>
                  <a:pt x="403028" y="3525651"/>
                </a:lnTo>
                <a:cubicBezTo>
                  <a:pt x="401413" y="3524354"/>
                  <a:pt x="399963" y="3522692"/>
                  <a:pt x="398728" y="3520715"/>
                </a:cubicBezTo>
                <a:lnTo>
                  <a:pt x="395530" y="3505412"/>
                </a:lnTo>
                <a:lnTo>
                  <a:pt x="402719" y="3493445"/>
                </a:lnTo>
                <a:cubicBezTo>
                  <a:pt x="393264" y="3491751"/>
                  <a:pt x="405480" y="3478925"/>
                  <a:pt x="409328" y="3467406"/>
                </a:cubicBezTo>
                <a:cubicBezTo>
                  <a:pt x="409316" y="3464948"/>
                  <a:pt x="409304" y="3462491"/>
                  <a:pt x="409292" y="3460033"/>
                </a:cubicBezTo>
                <a:lnTo>
                  <a:pt x="419755" y="3435495"/>
                </a:lnTo>
                <a:cubicBezTo>
                  <a:pt x="424399" y="3421940"/>
                  <a:pt x="427905" y="3408759"/>
                  <a:pt x="430771" y="3395884"/>
                </a:cubicBezTo>
                <a:lnTo>
                  <a:pt x="439140" y="3350083"/>
                </a:lnTo>
                <a:lnTo>
                  <a:pt x="446544" y="3337690"/>
                </a:lnTo>
                <a:cubicBezTo>
                  <a:pt x="456457" y="3308602"/>
                  <a:pt x="453892" y="3271850"/>
                  <a:pt x="470731" y="3254519"/>
                </a:cubicBezTo>
                <a:cubicBezTo>
                  <a:pt x="474589" y="3246460"/>
                  <a:pt x="476699" y="3238700"/>
                  <a:pt x="477713" y="3231166"/>
                </a:cubicBezTo>
                <a:cubicBezTo>
                  <a:pt x="477838" y="3224198"/>
                  <a:pt x="477962" y="3217230"/>
                  <a:pt x="478087" y="3210262"/>
                </a:cubicBezTo>
                <a:lnTo>
                  <a:pt x="473269" y="3204689"/>
                </a:lnTo>
                <a:lnTo>
                  <a:pt x="476207" y="3191713"/>
                </a:lnTo>
                <a:cubicBezTo>
                  <a:pt x="476076" y="3190504"/>
                  <a:pt x="475944" y="3189294"/>
                  <a:pt x="475813" y="3188085"/>
                </a:cubicBezTo>
                <a:cubicBezTo>
                  <a:pt x="475032" y="3181161"/>
                  <a:pt x="474456" y="3174312"/>
                  <a:pt x="474728" y="3167471"/>
                </a:cubicBezTo>
                <a:cubicBezTo>
                  <a:pt x="501422" y="3174421"/>
                  <a:pt x="481450" y="3110410"/>
                  <a:pt x="501612" y="3127774"/>
                </a:cubicBezTo>
                <a:cubicBezTo>
                  <a:pt x="507757" y="3091380"/>
                  <a:pt x="525334" y="3117454"/>
                  <a:pt x="510667" y="3075380"/>
                </a:cubicBezTo>
                <a:cubicBezTo>
                  <a:pt x="540230" y="3017365"/>
                  <a:pt x="542544" y="2929274"/>
                  <a:pt x="582379" y="2882573"/>
                </a:cubicBezTo>
                <a:cubicBezTo>
                  <a:pt x="568549" y="2889043"/>
                  <a:pt x="561213" y="2866095"/>
                  <a:pt x="569744" y="2849169"/>
                </a:cubicBezTo>
                <a:cubicBezTo>
                  <a:pt x="515752" y="2872293"/>
                  <a:pt x="624181" y="2780662"/>
                  <a:pt x="590685" y="2768869"/>
                </a:cubicBezTo>
                <a:cubicBezTo>
                  <a:pt x="623497" y="2765674"/>
                  <a:pt x="687935" y="2687815"/>
                  <a:pt x="665292" y="2655182"/>
                </a:cubicBezTo>
                <a:cubicBezTo>
                  <a:pt x="678257" y="2601873"/>
                  <a:pt x="709847" y="2562423"/>
                  <a:pt x="705757" y="2507872"/>
                </a:cubicBezTo>
                <a:cubicBezTo>
                  <a:pt x="710343" y="2505822"/>
                  <a:pt x="714351" y="2502730"/>
                  <a:pt x="717932" y="2498916"/>
                </a:cubicBezTo>
                <a:lnTo>
                  <a:pt x="727017" y="2486382"/>
                </a:lnTo>
                <a:lnTo>
                  <a:pt x="726741" y="2484113"/>
                </a:lnTo>
                <a:cubicBezTo>
                  <a:pt x="727745" y="2475043"/>
                  <a:pt x="730155" y="2470249"/>
                  <a:pt x="733179" y="2467361"/>
                </a:cubicBezTo>
                <a:lnTo>
                  <a:pt x="737364" y="2465156"/>
                </a:lnTo>
                <a:lnTo>
                  <a:pt x="742650" y="2454122"/>
                </a:lnTo>
                <a:lnTo>
                  <a:pt x="755408" y="2433619"/>
                </a:lnTo>
                <a:cubicBezTo>
                  <a:pt x="755471" y="2431955"/>
                  <a:pt x="755535" y="2430290"/>
                  <a:pt x="755598" y="2428626"/>
                </a:cubicBezTo>
                <a:lnTo>
                  <a:pt x="771418" y="2395899"/>
                </a:lnTo>
                <a:lnTo>
                  <a:pt x="770593" y="2394897"/>
                </a:lnTo>
                <a:cubicBezTo>
                  <a:pt x="769106" y="2391905"/>
                  <a:pt x="768688" y="2388289"/>
                  <a:pt x="770497" y="2383267"/>
                </a:cubicBezTo>
                <a:cubicBezTo>
                  <a:pt x="752441" y="2382908"/>
                  <a:pt x="765761" y="2377071"/>
                  <a:pt x="772693" y="2362296"/>
                </a:cubicBezTo>
                <a:cubicBezTo>
                  <a:pt x="746194" y="2358441"/>
                  <a:pt x="775111" y="2321343"/>
                  <a:pt x="764846" y="2307129"/>
                </a:cubicBezTo>
                <a:cubicBezTo>
                  <a:pt x="770536" y="2296361"/>
                  <a:pt x="776068" y="2284903"/>
                  <a:pt x="781226" y="2272947"/>
                </a:cubicBezTo>
                <a:lnTo>
                  <a:pt x="783960" y="2265753"/>
                </a:lnTo>
                <a:lnTo>
                  <a:pt x="783783" y="2265478"/>
                </a:lnTo>
                <a:cubicBezTo>
                  <a:pt x="783882" y="2263635"/>
                  <a:pt x="784595" y="2261166"/>
                  <a:pt x="786206" y="2257630"/>
                </a:cubicBezTo>
                <a:lnTo>
                  <a:pt x="788946" y="2252635"/>
                </a:lnTo>
                <a:lnTo>
                  <a:pt x="794250" y="2238675"/>
                </a:lnTo>
                <a:cubicBezTo>
                  <a:pt x="794345" y="2236784"/>
                  <a:pt x="794441" y="2234894"/>
                  <a:pt x="794536" y="2233003"/>
                </a:cubicBezTo>
                <a:lnTo>
                  <a:pt x="792429" y="2229498"/>
                </a:lnTo>
                <a:lnTo>
                  <a:pt x="793227" y="2228401"/>
                </a:lnTo>
                <a:cubicBezTo>
                  <a:pt x="801728" y="2221696"/>
                  <a:pt x="809796" y="2223226"/>
                  <a:pt x="795299" y="2197903"/>
                </a:cubicBezTo>
                <a:cubicBezTo>
                  <a:pt x="811549" y="2180402"/>
                  <a:pt x="801510" y="2168206"/>
                  <a:pt x="808822" y="2134368"/>
                </a:cubicBezTo>
                <a:cubicBezTo>
                  <a:pt x="821032" y="2126284"/>
                  <a:pt x="822222" y="2114075"/>
                  <a:pt x="820138" y="2099989"/>
                </a:cubicBezTo>
                <a:cubicBezTo>
                  <a:pt x="834727" y="2072002"/>
                  <a:pt x="836697" y="2038973"/>
                  <a:pt x="847225" y="2003626"/>
                </a:cubicBezTo>
                <a:cubicBezTo>
                  <a:pt x="870411" y="1973216"/>
                  <a:pt x="860120" y="1942957"/>
                  <a:pt x="871446" y="1905232"/>
                </a:cubicBezTo>
                <a:cubicBezTo>
                  <a:pt x="899662" y="1884744"/>
                  <a:pt x="866560" y="1869681"/>
                  <a:pt x="866894" y="1846725"/>
                </a:cubicBezTo>
                <a:lnTo>
                  <a:pt x="868241" y="1841071"/>
                </a:lnTo>
                <a:lnTo>
                  <a:pt x="875742" y="1828958"/>
                </a:lnTo>
                <a:lnTo>
                  <a:pt x="879192" y="1824953"/>
                </a:lnTo>
                <a:lnTo>
                  <a:pt x="882790" y="1817574"/>
                </a:lnTo>
                <a:lnTo>
                  <a:pt x="938174" y="1837086"/>
                </a:lnTo>
                <a:cubicBezTo>
                  <a:pt x="961325" y="1826364"/>
                  <a:pt x="984567" y="1793295"/>
                  <a:pt x="1021695" y="1753240"/>
                </a:cubicBezTo>
                <a:cubicBezTo>
                  <a:pt x="1050351" y="1710564"/>
                  <a:pt x="1079859" y="1626787"/>
                  <a:pt x="1109428" y="1570998"/>
                </a:cubicBezTo>
                <a:cubicBezTo>
                  <a:pt x="1095060" y="1528987"/>
                  <a:pt x="1220038" y="1416281"/>
                  <a:pt x="1250520" y="1425857"/>
                </a:cubicBezTo>
                <a:cubicBezTo>
                  <a:pt x="1270355" y="1392742"/>
                  <a:pt x="1298168" y="1386011"/>
                  <a:pt x="1320087" y="1339305"/>
                </a:cubicBezTo>
                <a:lnTo>
                  <a:pt x="1496269" y="1094720"/>
                </a:lnTo>
                <a:cubicBezTo>
                  <a:pt x="1516164" y="1015803"/>
                  <a:pt x="1525308" y="965866"/>
                  <a:pt x="1516735" y="913489"/>
                </a:cubicBezTo>
                <a:cubicBezTo>
                  <a:pt x="1526909" y="905284"/>
                  <a:pt x="1519732" y="816693"/>
                  <a:pt x="1518279" y="802489"/>
                </a:cubicBezTo>
                <a:cubicBezTo>
                  <a:pt x="1525486" y="739008"/>
                  <a:pt x="1570345" y="641350"/>
                  <a:pt x="1589359" y="598702"/>
                </a:cubicBezTo>
                <a:cubicBezTo>
                  <a:pt x="1627631" y="531968"/>
                  <a:pt x="1653787" y="428652"/>
                  <a:pt x="1674468" y="380053"/>
                </a:cubicBezTo>
                <a:cubicBezTo>
                  <a:pt x="1702374" y="337186"/>
                  <a:pt x="1663464" y="346077"/>
                  <a:pt x="1713442" y="307108"/>
                </a:cubicBezTo>
                <a:cubicBezTo>
                  <a:pt x="1709247" y="293750"/>
                  <a:pt x="1712921" y="286239"/>
                  <a:pt x="1723372" y="277643"/>
                </a:cubicBezTo>
                <a:cubicBezTo>
                  <a:pt x="1736363" y="256271"/>
                  <a:pt x="1716219" y="239710"/>
                  <a:pt x="1740253" y="228503"/>
                </a:cubicBezTo>
                <a:cubicBezTo>
                  <a:pt x="1727703" y="222673"/>
                  <a:pt x="1759694" y="183008"/>
                  <a:pt x="1743263" y="182970"/>
                </a:cubicBezTo>
                <a:cubicBezTo>
                  <a:pt x="1741915" y="159720"/>
                  <a:pt x="1761363" y="167348"/>
                  <a:pt x="1761186" y="145367"/>
                </a:cubicBezTo>
                <a:cubicBezTo>
                  <a:pt x="1768291" y="127518"/>
                  <a:pt x="1767039" y="165048"/>
                  <a:pt x="1777775" y="148014"/>
                </a:cubicBezTo>
                <a:cubicBezTo>
                  <a:pt x="1788927" y="125594"/>
                  <a:pt x="1807822" y="143605"/>
                  <a:pt x="1792914" y="104094"/>
                </a:cubicBezTo>
                <a:cubicBezTo>
                  <a:pt x="1811329" y="87027"/>
                  <a:pt x="1802901" y="72355"/>
                  <a:pt x="1814516" y="36224"/>
                </a:cubicBezTo>
                <a:lnTo>
                  <a:pt x="1821598" y="28008"/>
                </a:lnTo>
                <a:lnTo>
                  <a:pt x="1813947" y="11863"/>
                </a:lnTo>
                <a:cubicBezTo>
                  <a:pt x="1814274" y="7909"/>
                  <a:pt x="1814602" y="3954"/>
                  <a:pt x="1814929" y="0"/>
                </a:cubicBez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2" name="Google Shape;332;p28"/>
          <p:cNvSpPr txBox="1"/>
          <p:nvPr>
            <p:ph type="title"/>
          </p:nvPr>
        </p:nvSpPr>
        <p:spPr>
          <a:xfrm>
            <a:off x="696286" y="465757"/>
            <a:ext cx="5605103" cy="122200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62626"/>
              </a:buClr>
              <a:buSzPts val="2800"/>
              <a:buFont typeface="Arabic Typesetting"/>
              <a:buNone/>
            </a:pPr>
            <a:r>
              <a:rPr lang="pl-PL">
                <a:latin typeface="Arabic Typesetting"/>
                <a:ea typeface="Arabic Typesetting"/>
                <a:cs typeface="Arabic Typesetting"/>
                <a:sym typeface="Arabic Typesetting"/>
              </a:rPr>
              <a:t>CERKIEW ŚW. TRÓJCY I KLASZTOR BAZYLIANÓW W WILNIE</a:t>
            </a:r>
            <a:endParaRPr/>
          </a:p>
        </p:txBody>
      </p:sp>
      <p:sp>
        <p:nvSpPr>
          <p:cNvPr id="333" name="Google Shape;333;p28"/>
          <p:cNvSpPr txBox="1"/>
          <p:nvPr>
            <p:ph idx="1" type="body"/>
          </p:nvPr>
        </p:nvSpPr>
        <p:spPr>
          <a:xfrm>
            <a:off x="696285" y="1996581"/>
            <a:ext cx="5528345" cy="440422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262626"/>
              </a:buClr>
              <a:buSzPts val="1600"/>
              <a:buNone/>
            </a:pPr>
            <a:r>
              <a:rPr b="0" i="0" lang="pl-PL" u="none" strike="noStrike">
                <a:latin typeface="Arabic Typesetting"/>
                <a:ea typeface="Arabic Typesetting"/>
                <a:cs typeface="Arabic Typesetting"/>
                <a:sym typeface="Arabic Typesetting"/>
              </a:rPr>
              <a:t>Kiedy w 1827 roku bazylianie zostali wypędzeni, Rosjanie urządzili tu więzienie. Przetrzymywali wielu polskich patriotów. Tu właśnie osadzili grupę filaretów i filomatów, a wśród nich Adama Mickiewicza.</a:t>
            </a:r>
            <a:endParaRPr b="0">
              <a:latin typeface="Arabic Typesetting"/>
              <a:ea typeface="Arabic Typesetting"/>
              <a:cs typeface="Arabic Typesetting"/>
              <a:sym typeface="Arabic Typesetting"/>
            </a:endParaRPr>
          </a:p>
          <a:p>
            <a:pPr indent="0" lvl="0" marL="0" rtl="0" algn="l">
              <a:lnSpc>
                <a:spcPct val="90000"/>
              </a:lnSpc>
              <a:spcBef>
                <a:spcPts val="600"/>
              </a:spcBef>
              <a:spcAft>
                <a:spcPts val="0"/>
              </a:spcAft>
              <a:buClr>
                <a:srgbClr val="262626"/>
              </a:buClr>
              <a:buSzPts val="1600"/>
              <a:buNone/>
            </a:pPr>
            <a:r>
              <a:rPr b="0" i="0" lang="pl-PL" u="none" strike="noStrike">
                <a:latin typeface="Arabic Typesetting"/>
                <a:ea typeface="Arabic Typesetting"/>
                <a:cs typeface="Arabic Typesetting"/>
                <a:sym typeface="Arabic Typesetting"/>
              </a:rPr>
              <a:t>Przebywali tu również powstańcy z 1831 roku. Kilka lat później tu skazano na śmierć emisariusza Szymona Konarskiego.</a:t>
            </a:r>
            <a:endParaRPr b="0">
              <a:latin typeface="Arabic Typesetting"/>
              <a:ea typeface="Arabic Typesetting"/>
              <a:cs typeface="Arabic Typesetting"/>
              <a:sym typeface="Arabic Typesetting"/>
            </a:endParaRPr>
          </a:p>
          <a:p>
            <a:pPr indent="0" lvl="0" marL="0" rtl="0" algn="l">
              <a:lnSpc>
                <a:spcPct val="90000"/>
              </a:lnSpc>
              <a:spcBef>
                <a:spcPts val="600"/>
              </a:spcBef>
              <a:spcAft>
                <a:spcPts val="0"/>
              </a:spcAft>
              <a:buClr>
                <a:srgbClr val="262626"/>
              </a:buClr>
              <a:buSzPts val="1600"/>
              <a:buNone/>
            </a:pPr>
            <a:r>
              <a:rPr b="0" i="0" lang="pl-PL" u="none" strike="noStrike">
                <a:latin typeface="Arabic Typesetting"/>
                <a:ea typeface="Arabic Typesetting"/>
                <a:cs typeface="Arabic Typesetting"/>
                <a:sym typeface="Arabic Typesetting"/>
              </a:rPr>
              <a:t>Cela w której przebywał Adam Mickiewicz, czyli „cela Konrada” znajdowała się na pierwszym piętrze. Uwieczniona ona została w III części „Dziadów”. Nad drzwiami wejściowymi znajduje się tablica pamiątkowa wmurowana w 1982 roku. Celę Konrada znalazł w okresie międzywojennym prof. Juliusz Kłos. Do dziś znajduje się w niej wmurowana w tamtym okresie tablica z tekstem z III części „Dziadów”.</a:t>
            </a:r>
            <a:endParaRPr b="0">
              <a:latin typeface="Arabic Typesetting"/>
              <a:ea typeface="Arabic Typesetting"/>
              <a:cs typeface="Arabic Typesetting"/>
              <a:sym typeface="Arabic Typesetting"/>
            </a:endParaRPr>
          </a:p>
          <a:p>
            <a:pPr indent="0" lvl="0" marL="0" rtl="0" algn="l">
              <a:lnSpc>
                <a:spcPct val="90000"/>
              </a:lnSpc>
              <a:spcBef>
                <a:spcPts val="600"/>
              </a:spcBef>
              <a:spcAft>
                <a:spcPts val="0"/>
              </a:spcAft>
              <a:buClr>
                <a:srgbClr val="262626"/>
              </a:buClr>
              <a:buSzPts val="1600"/>
              <a:buNone/>
            </a:pPr>
            <a:r>
              <a:rPr b="0" i="0" lang="pl-PL" u="none" strike="noStrike">
                <a:latin typeface="Arabic Typesetting"/>
                <a:ea typeface="Arabic Typesetting"/>
                <a:cs typeface="Arabic Typesetting"/>
                <a:sym typeface="Arabic Typesetting"/>
              </a:rPr>
              <a:t>Przed II wojną światową w </a:t>
            </a:r>
            <a:r>
              <a:rPr lang="pl-PL">
                <a:latin typeface="Arabic Typesetting"/>
                <a:ea typeface="Arabic Typesetting"/>
                <a:cs typeface="Arabic Typesetting"/>
                <a:sym typeface="Arabic Typesetting"/>
              </a:rPr>
              <a:t>tym miejscu</a:t>
            </a:r>
            <a:r>
              <a:rPr b="0" i="0" lang="pl-PL" u="none" strike="noStrike">
                <a:latin typeface="Arabic Typesetting"/>
                <a:ea typeface="Arabic Typesetting"/>
                <a:cs typeface="Arabic Typesetting"/>
                <a:sym typeface="Arabic Typesetting"/>
              </a:rPr>
              <a:t> była siedziba Związku Literatów Polskich.</a:t>
            </a:r>
            <a:endParaRPr b="0">
              <a:latin typeface="Arabic Typesetting"/>
              <a:ea typeface="Arabic Typesetting"/>
              <a:cs typeface="Arabic Typesetting"/>
              <a:sym typeface="Arabic Typesetting"/>
            </a:endParaRPr>
          </a:p>
        </p:txBody>
      </p:sp>
      <p:sp>
        <p:nvSpPr>
          <p:cNvPr id="334" name="Google Shape;334;p28"/>
          <p:cNvSpPr/>
          <p:nvPr/>
        </p:nvSpPr>
        <p:spPr>
          <a:xfrm>
            <a:off x="7777851" y="1234865"/>
            <a:ext cx="3192054" cy="2080769"/>
          </a:xfrm>
          <a:custGeom>
            <a:rect b="b" l="l" r="r" t="t"/>
            <a:pathLst>
              <a:path extrusionOk="0" h="2400300" w="2400300">
                <a:moveTo>
                  <a:pt x="0" y="0"/>
                </a:moveTo>
                <a:lnTo>
                  <a:pt x="2400300" y="0"/>
                </a:lnTo>
                <a:lnTo>
                  <a:pt x="2400300" y="2400300"/>
                </a:lnTo>
                <a:lnTo>
                  <a:pt x="0" y="2400300"/>
                </a:lnTo>
                <a:close/>
              </a:path>
            </a:pathLst>
          </a:custGeom>
          <a:solidFill>
            <a:srgbClr val="F2F2F2"/>
          </a:solidFill>
          <a:ln>
            <a:noFill/>
          </a:ln>
          <a:effectLst>
            <a:outerShdw blurRad="25400" rotWithShape="0" algn="tl" dir="3000000" dist="12700">
              <a:srgbClr val="000000">
                <a:alpha val="2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Obraz zawierający tekst, tablica suchościerna&#10;&#10;Opis wygenerowany automatycznie" id="335" name="Google Shape;335;p28"/>
          <p:cNvPicPr preferRelativeResize="0"/>
          <p:nvPr/>
        </p:nvPicPr>
        <p:blipFill rotWithShape="1">
          <a:blip r:embed="rId3">
            <a:alphaModFix/>
          </a:blip>
          <a:srcRect b="12497" l="19416" r="22069" t="12305"/>
          <a:stretch/>
        </p:blipFill>
        <p:spPr>
          <a:xfrm>
            <a:off x="7846755" y="465757"/>
            <a:ext cx="3192054" cy="307660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36" name="Google Shape;336;p28"/>
          <p:cNvSpPr/>
          <p:nvPr/>
        </p:nvSpPr>
        <p:spPr>
          <a:xfrm>
            <a:off x="7785758" y="3542366"/>
            <a:ext cx="3192054" cy="2080769"/>
          </a:xfrm>
          <a:custGeom>
            <a:rect b="b" l="l" r="r" t="t"/>
            <a:pathLst>
              <a:path extrusionOk="0" h="2400300" w="2400300">
                <a:moveTo>
                  <a:pt x="0" y="0"/>
                </a:moveTo>
                <a:lnTo>
                  <a:pt x="2400300" y="0"/>
                </a:lnTo>
                <a:lnTo>
                  <a:pt x="2400300" y="2400300"/>
                </a:lnTo>
                <a:lnTo>
                  <a:pt x="0" y="2400300"/>
                </a:lnTo>
                <a:close/>
              </a:path>
            </a:pathLst>
          </a:custGeom>
          <a:solidFill>
            <a:srgbClr val="F2F2F2"/>
          </a:solidFill>
          <a:ln>
            <a:noFill/>
          </a:ln>
          <a:effectLst>
            <a:outerShdw blurRad="25400" rotWithShape="0" algn="tl" dir="3000000" dist="12700">
              <a:srgbClr val="000000">
                <a:alpha val="2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Obraz zawierający tekst, ściana, wewnątrz, zamontowane&#10;&#10;Opis wygenerowany automatycznie" id="337" name="Google Shape;337;p28"/>
          <p:cNvPicPr preferRelativeResize="0"/>
          <p:nvPr/>
        </p:nvPicPr>
        <p:blipFill rotWithShape="1">
          <a:blip r:embed="rId4">
            <a:alphaModFix/>
          </a:blip>
          <a:srcRect b="31926" l="19166" r="19035" t="23116"/>
          <a:stretch/>
        </p:blipFill>
        <p:spPr>
          <a:xfrm>
            <a:off x="7023989" y="3609975"/>
            <a:ext cx="4839495" cy="26406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1" name="Shape 341"/>
        <p:cNvGrpSpPr/>
        <p:nvPr/>
      </p:nvGrpSpPr>
      <p:grpSpPr>
        <a:xfrm>
          <a:off x="0" y="0"/>
          <a:ext cx="0" cy="0"/>
          <a:chOff x="0" y="0"/>
          <a:chExt cx="0" cy="0"/>
        </a:xfrm>
      </p:grpSpPr>
      <p:pic>
        <p:nvPicPr>
          <p:cNvPr id="342" name="Google Shape;342;p29"/>
          <p:cNvPicPr preferRelativeResize="0"/>
          <p:nvPr/>
        </p:nvPicPr>
        <p:blipFill rotWithShape="1">
          <a:blip r:embed="rId3">
            <a:alphaModFix/>
          </a:blip>
          <a:srcRect b="0" l="0" r="0" t="0"/>
          <a:stretch/>
        </p:blipFill>
        <p:spPr>
          <a:xfrm>
            <a:off x="10905744" y="0"/>
            <a:ext cx="1286256" cy="6858000"/>
          </a:xfrm>
          <a:prstGeom prst="rect">
            <a:avLst/>
          </a:prstGeom>
          <a:noFill/>
          <a:ln>
            <a:noFill/>
          </a:ln>
        </p:spPr>
      </p:pic>
      <p:sp>
        <p:nvSpPr>
          <p:cNvPr id="343" name="Google Shape;343;p2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44" name="Google Shape;344;p29"/>
          <p:cNvPicPr preferRelativeResize="0"/>
          <p:nvPr>
            <p:ph idx="1" type="body"/>
          </p:nvPr>
        </p:nvPicPr>
        <p:blipFill rotWithShape="1">
          <a:blip r:embed="rId4">
            <a:alphaModFix/>
          </a:blip>
          <a:srcRect b="-2" l="4908" r="4216" t="0"/>
          <a:stretch/>
        </p:blipFill>
        <p:spPr>
          <a:xfrm>
            <a:off x="20" y="-1"/>
            <a:ext cx="4078767" cy="5984543"/>
          </a:xfrm>
          <a:prstGeom prst="rect">
            <a:avLst/>
          </a:prstGeom>
          <a:noFill/>
          <a:ln>
            <a:noFill/>
          </a:ln>
        </p:spPr>
      </p:pic>
      <p:pic>
        <p:nvPicPr>
          <p:cNvPr id="345" name="Google Shape;345;p29"/>
          <p:cNvPicPr preferRelativeResize="0"/>
          <p:nvPr/>
        </p:nvPicPr>
        <p:blipFill rotWithShape="1">
          <a:blip r:embed="rId5">
            <a:alphaModFix/>
          </a:blip>
          <a:srcRect b="0" l="0" r="0" t="4959"/>
          <a:stretch/>
        </p:blipFill>
        <p:spPr>
          <a:xfrm>
            <a:off x="4047087" y="-1"/>
            <a:ext cx="4078787" cy="5168698"/>
          </a:xfrm>
          <a:custGeom>
            <a:rect b="b" l="l" r="r" t="t"/>
            <a:pathLst>
              <a:path extrusionOk="0" h="5168698" w="4078787">
                <a:moveTo>
                  <a:pt x="665722" y="5064591"/>
                </a:moveTo>
                <a:lnTo>
                  <a:pt x="666658" y="5064785"/>
                </a:lnTo>
                <a:cubicBezTo>
                  <a:pt x="665692" y="5065375"/>
                  <a:pt x="662809" y="5065932"/>
                  <a:pt x="661744" y="5065953"/>
                </a:cubicBezTo>
                <a:close/>
                <a:moveTo>
                  <a:pt x="0" y="0"/>
                </a:moveTo>
                <a:lnTo>
                  <a:pt x="4078787" y="0"/>
                </a:lnTo>
                <a:lnTo>
                  <a:pt x="4078787" y="5168698"/>
                </a:lnTo>
                <a:lnTo>
                  <a:pt x="4038589" y="5154057"/>
                </a:lnTo>
                <a:cubicBezTo>
                  <a:pt x="3973713" y="5132775"/>
                  <a:pt x="3915250" y="5113245"/>
                  <a:pt x="3853518" y="5115457"/>
                </a:cubicBezTo>
                <a:cubicBezTo>
                  <a:pt x="3783152" y="5101743"/>
                  <a:pt x="3733480" y="5122381"/>
                  <a:pt x="3671189" y="5114497"/>
                </a:cubicBezTo>
                <a:lnTo>
                  <a:pt x="3562132" y="5095000"/>
                </a:lnTo>
                <a:lnTo>
                  <a:pt x="3475230" y="5089640"/>
                </a:lnTo>
                <a:lnTo>
                  <a:pt x="3467249" y="5087292"/>
                </a:lnTo>
                <a:cubicBezTo>
                  <a:pt x="3461665" y="5086061"/>
                  <a:pt x="3457841" y="5085739"/>
                  <a:pt x="3455077" y="5086064"/>
                </a:cubicBezTo>
                <a:lnTo>
                  <a:pt x="3454704" y="5086365"/>
                </a:lnTo>
                <a:lnTo>
                  <a:pt x="3443447" y="5084570"/>
                </a:lnTo>
                <a:cubicBezTo>
                  <a:pt x="3424617" y="5080783"/>
                  <a:pt x="3370098" y="5096800"/>
                  <a:pt x="3352942" y="5092024"/>
                </a:cubicBezTo>
                <a:cubicBezTo>
                  <a:pt x="3322305" y="5094737"/>
                  <a:pt x="3281461" y="5095753"/>
                  <a:pt x="3259626" y="5100848"/>
                </a:cubicBezTo>
                <a:lnTo>
                  <a:pt x="3258298" y="5102174"/>
                </a:lnTo>
                <a:lnTo>
                  <a:pt x="3165901" y="5078954"/>
                </a:lnTo>
                <a:lnTo>
                  <a:pt x="3148424" y="5074769"/>
                </a:lnTo>
                <a:lnTo>
                  <a:pt x="3144321" y="5069842"/>
                </a:lnTo>
                <a:cubicBezTo>
                  <a:pt x="3139424" y="5066602"/>
                  <a:pt x="3131809" y="5064634"/>
                  <a:pt x="3118096" y="5065567"/>
                </a:cubicBezTo>
                <a:lnTo>
                  <a:pt x="3044193" y="5054321"/>
                </a:lnTo>
                <a:cubicBezTo>
                  <a:pt x="3008313" y="5053422"/>
                  <a:pt x="2997342" y="5052524"/>
                  <a:pt x="2965613" y="5054665"/>
                </a:cubicBezTo>
                <a:cubicBezTo>
                  <a:pt x="2884555" y="5044606"/>
                  <a:pt x="2890679" y="5022382"/>
                  <a:pt x="2851135" y="5027530"/>
                </a:cubicBezTo>
                <a:cubicBezTo>
                  <a:pt x="2818875" y="5032320"/>
                  <a:pt x="2734848" y="5014778"/>
                  <a:pt x="2654992" y="5001821"/>
                </a:cubicBezTo>
                <a:cubicBezTo>
                  <a:pt x="2595810" y="4993126"/>
                  <a:pt x="2574786" y="4980157"/>
                  <a:pt x="2496047" y="4975357"/>
                </a:cubicBezTo>
                <a:cubicBezTo>
                  <a:pt x="2418660" y="4934809"/>
                  <a:pt x="2356132" y="4970240"/>
                  <a:pt x="2263893" y="4945931"/>
                </a:cubicBezTo>
                <a:cubicBezTo>
                  <a:pt x="2243861" y="4931656"/>
                  <a:pt x="2159290" y="4945199"/>
                  <a:pt x="2123926" y="4944011"/>
                </a:cubicBezTo>
                <a:cubicBezTo>
                  <a:pt x="2088563" y="4942824"/>
                  <a:pt x="2068420" y="4941710"/>
                  <a:pt x="2051710" y="4938808"/>
                </a:cubicBezTo>
                <a:lnTo>
                  <a:pt x="2017386" y="4948669"/>
                </a:lnTo>
                <a:lnTo>
                  <a:pt x="1969134" y="4956348"/>
                </a:lnTo>
                <a:lnTo>
                  <a:pt x="1928821" y="4947417"/>
                </a:lnTo>
                <a:cubicBezTo>
                  <a:pt x="1917398" y="4947957"/>
                  <a:pt x="1870642" y="4942579"/>
                  <a:pt x="1857876" y="4939528"/>
                </a:cubicBezTo>
                <a:lnTo>
                  <a:pt x="1636480" y="4938711"/>
                </a:lnTo>
                <a:lnTo>
                  <a:pt x="1554348" y="4924156"/>
                </a:lnTo>
                <a:lnTo>
                  <a:pt x="1416291" y="4918897"/>
                </a:lnTo>
                <a:cubicBezTo>
                  <a:pt x="1423528" y="4930879"/>
                  <a:pt x="1384359" y="4917943"/>
                  <a:pt x="1378103" y="4929246"/>
                </a:cubicBezTo>
                <a:cubicBezTo>
                  <a:pt x="1374707" y="4938472"/>
                  <a:pt x="1337124" y="4942780"/>
                  <a:pt x="1326953" y="4945526"/>
                </a:cubicBezTo>
                <a:lnTo>
                  <a:pt x="1206915" y="4964303"/>
                </a:lnTo>
                <a:cubicBezTo>
                  <a:pt x="1196738" y="4964472"/>
                  <a:pt x="1175667" y="4972114"/>
                  <a:pt x="1168069" y="4974533"/>
                </a:cubicBezTo>
                <a:lnTo>
                  <a:pt x="1119714" y="4977283"/>
                </a:lnTo>
                <a:lnTo>
                  <a:pt x="1101588" y="4983925"/>
                </a:lnTo>
                <a:lnTo>
                  <a:pt x="1087616" y="4987052"/>
                </a:lnTo>
                <a:lnTo>
                  <a:pt x="1084610" y="4988984"/>
                </a:lnTo>
                <a:cubicBezTo>
                  <a:pt x="1078885" y="4992700"/>
                  <a:pt x="1073081" y="4996205"/>
                  <a:pt x="1066654" y="4998965"/>
                </a:cubicBezTo>
                <a:cubicBezTo>
                  <a:pt x="1053299" y="4972646"/>
                  <a:pt x="1009788" y="5018110"/>
                  <a:pt x="1010722" y="4992922"/>
                </a:cubicBezTo>
                <a:cubicBezTo>
                  <a:pt x="973086" y="5003513"/>
                  <a:pt x="983849" y="4976761"/>
                  <a:pt x="956385" y="5007987"/>
                </a:cubicBezTo>
                <a:cubicBezTo>
                  <a:pt x="881814" y="5007635"/>
                  <a:pt x="861121" y="4995673"/>
                  <a:pt x="785120" y="5030075"/>
                </a:cubicBezTo>
                <a:cubicBezTo>
                  <a:pt x="751384" y="5045380"/>
                  <a:pt x="728726" y="5055630"/>
                  <a:pt x="707040" y="5055612"/>
                </a:cubicBezTo>
                <a:cubicBezTo>
                  <a:pt x="685895" y="5059751"/>
                  <a:pt x="674038" y="5062346"/>
                  <a:pt x="667734" y="5063902"/>
                </a:cubicBezTo>
                <a:lnTo>
                  <a:pt x="665722" y="5064591"/>
                </a:lnTo>
                <a:lnTo>
                  <a:pt x="660066" y="5063418"/>
                </a:lnTo>
                <a:cubicBezTo>
                  <a:pt x="624652" y="5069815"/>
                  <a:pt x="478159" y="5066020"/>
                  <a:pt x="469216" y="5067987"/>
                </a:cubicBezTo>
                <a:cubicBezTo>
                  <a:pt x="411160" y="5080045"/>
                  <a:pt x="447807" y="5071650"/>
                  <a:pt x="413649" y="5068705"/>
                </a:cubicBezTo>
                <a:cubicBezTo>
                  <a:pt x="408407" y="5065605"/>
                  <a:pt x="376730" y="5071394"/>
                  <a:pt x="370622" y="5069944"/>
                </a:cubicBezTo>
                <a:lnTo>
                  <a:pt x="306490" y="5077474"/>
                </a:lnTo>
                <a:lnTo>
                  <a:pt x="259200" y="5078707"/>
                </a:lnTo>
                <a:cubicBezTo>
                  <a:pt x="250208" y="5081807"/>
                  <a:pt x="244071" y="5081806"/>
                  <a:pt x="239213" y="5080435"/>
                </a:cubicBezTo>
                <a:lnTo>
                  <a:pt x="234126" y="5077752"/>
                </a:lnTo>
                <a:lnTo>
                  <a:pt x="220189" y="5077979"/>
                </a:lnTo>
                <a:lnTo>
                  <a:pt x="192133" y="5075841"/>
                </a:lnTo>
                <a:lnTo>
                  <a:pt x="146013" y="5078412"/>
                </a:lnTo>
                <a:cubicBezTo>
                  <a:pt x="145912" y="5078798"/>
                  <a:pt x="145810" y="5079183"/>
                  <a:pt x="145709" y="5079570"/>
                </a:cubicBezTo>
                <a:cubicBezTo>
                  <a:pt x="144082" y="5082179"/>
                  <a:pt x="141103" y="5084128"/>
                  <a:pt x="135201" y="5084751"/>
                </a:cubicBezTo>
                <a:cubicBezTo>
                  <a:pt x="148183" y="5100651"/>
                  <a:pt x="105197" y="5098908"/>
                  <a:pt x="86644" y="5099341"/>
                </a:cubicBezTo>
                <a:cubicBezTo>
                  <a:pt x="68599" y="5105840"/>
                  <a:pt x="42952" y="5118329"/>
                  <a:pt x="26929" y="5123743"/>
                </a:cubicBezTo>
                <a:lnTo>
                  <a:pt x="18369" y="5124511"/>
                </a:lnTo>
                <a:cubicBezTo>
                  <a:pt x="18330" y="5124604"/>
                  <a:pt x="18289" y="5124695"/>
                  <a:pt x="18250" y="5124786"/>
                </a:cubicBezTo>
                <a:cubicBezTo>
                  <a:pt x="16502" y="5125507"/>
                  <a:pt x="13726" y="5125967"/>
                  <a:pt x="9322" y="5126114"/>
                </a:cubicBezTo>
                <a:lnTo>
                  <a:pt x="2759" y="5125913"/>
                </a:lnTo>
                <a:lnTo>
                  <a:pt x="0" y="5126161"/>
                </a:lnTo>
                <a:close/>
              </a:path>
            </a:pathLst>
          </a:custGeom>
          <a:noFill/>
          <a:ln>
            <a:noFill/>
          </a:ln>
        </p:spPr>
      </p:pic>
      <p:pic>
        <p:nvPicPr>
          <p:cNvPr id="346" name="Google Shape;346;p29"/>
          <p:cNvPicPr preferRelativeResize="0"/>
          <p:nvPr/>
        </p:nvPicPr>
        <p:blipFill rotWithShape="1">
          <a:blip r:embed="rId6">
            <a:alphaModFix/>
          </a:blip>
          <a:srcRect b="-1" l="8074" r="0" t="0"/>
          <a:stretch/>
        </p:blipFill>
        <p:spPr>
          <a:xfrm>
            <a:off x="8113213" y="10"/>
            <a:ext cx="4078787" cy="5916057"/>
          </a:xfrm>
          <a:custGeom>
            <a:rect b="b" l="l" r="r" t="t"/>
            <a:pathLst>
              <a:path extrusionOk="0" h="5916067" w="4078787">
                <a:moveTo>
                  <a:pt x="0" y="0"/>
                </a:moveTo>
                <a:lnTo>
                  <a:pt x="4078787" y="0"/>
                </a:lnTo>
                <a:lnTo>
                  <a:pt x="4078787" y="5830461"/>
                </a:lnTo>
                <a:lnTo>
                  <a:pt x="4065134" y="5842471"/>
                </a:lnTo>
                <a:lnTo>
                  <a:pt x="4065134" y="5840227"/>
                </a:lnTo>
                <a:lnTo>
                  <a:pt x="4013938" y="5857883"/>
                </a:lnTo>
                <a:cubicBezTo>
                  <a:pt x="3999718" y="5859919"/>
                  <a:pt x="3939355" y="5897072"/>
                  <a:pt x="3925912" y="5895631"/>
                </a:cubicBezTo>
                <a:cubicBezTo>
                  <a:pt x="3823825" y="5917843"/>
                  <a:pt x="3853874" y="5920892"/>
                  <a:pt x="3804342" y="5909869"/>
                </a:cubicBezTo>
                <a:cubicBezTo>
                  <a:pt x="3759186" y="5908292"/>
                  <a:pt x="3785801" y="5905181"/>
                  <a:pt x="3749240" y="5898484"/>
                </a:cubicBezTo>
                <a:cubicBezTo>
                  <a:pt x="3712679" y="5891786"/>
                  <a:pt x="3625975" y="5883335"/>
                  <a:pt x="3584977" y="5869680"/>
                </a:cubicBezTo>
                <a:cubicBezTo>
                  <a:pt x="3543979" y="5856025"/>
                  <a:pt x="3545846" y="5855695"/>
                  <a:pt x="3503253" y="5816552"/>
                </a:cubicBezTo>
                <a:lnTo>
                  <a:pt x="3388849" y="5759636"/>
                </a:lnTo>
                <a:cubicBezTo>
                  <a:pt x="3340599" y="5757951"/>
                  <a:pt x="3379704" y="5725529"/>
                  <a:pt x="3335011" y="5710386"/>
                </a:cubicBezTo>
                <a:cubicBezTo>
                  <a:pt x="3289835" y="5708890"/>
                  <a:pt x="3280278" y="5661171"/>
                  <a:pt x="3241926" y="5653852"/>
                </a:cubicBezTo>
                <a:cubicBezTo>
                  <a:pt x="3226514" y="5659416"/>
                  <a:pt x="3160451" y="5608932"/>
                  <a:pt x="3146076" y="5598978"/>
                </a:cubicBezTo>
                <a:cubicBezTo>
                  <a:pt x="3103973" y="5600258"/>
                  <a:pt x="3094022" y="5591214"/>
                  <a:pt x="3067103" y="5579647"/>
                </a:cubicBezTo>
                <a:cubicBezTo>
                  <a:pt x="3036070" y="5607037"/>
                  <a:pt x="3043642" y="5583163"/>
                  <a:pt x="3015369" y="5580242"/>
                </a:cubicBezTo>
                <a:cubicBezTo>
                  <a:pt x="2997848" y="5576896"/>
                  <a:pt x="2974518" y="5573088"/>
                  <a:pt x="2957832" y="5571737"/>
                </a:cubicBezTo>
                <a:cubicBezTo>
                  <a:pt x="2929358" y="5572009"/>
                  <a:pt x="2901740" y="5555303"/>
                  <a:pt x="2902788" y="5569087"/>
                </a:cubicBezTo>
                <a:cubicBezTo>
                  <a:pt x="2879593" y="5571402"/>
                  <a:pt x="2853785" y="5575243"/>
                  <a:pt x="2822806" y="5573461"/>
                </a:cubicBezTo>
                <a:cubicBezTo>
                  <a:pt x="2757037" y="5539586"/>
                  <a:pt x="2786994" y="5573211"/>
                  <a:pt x="2729362" y="5561429"/>
                </a:cubicBezTo>
                <a:cubicBezTo>
                  <a:pt x="2678230" y="5550056"/>
                  <a:pt x="2578548" y="5519635"/>
                  <a:pt x="2516019" y="5505221"/>
                </a:cubicBezTo>
                <a:cubicBezTo>
                  <a:pt x="2487817" y="5500793"/>
                  <a:pt x="2429909" y="5491035"/>
                  <a:pt x="2390539" y="5486602"/>
                </a:cubicBezTo>
                <a:cubicBezTo>
                  <a:pt x="2366697" y="5487999"/>
                  <a:pt x="2345042" y="5475635"/>
                  <a:pt x="2317161" y="5484709"/>
                </a:cubicBezTo>
                <a:cubicBezTo>
                  <a:pt x="2307706" y="5488423"/>
                  <a:pt x="2280420" y="5487681"/>
                  <a:pt x="2254976" y="5481171"/>
                </a:cubicBezTo>
                <a:cubicBezTo>
                  <a:pt x="2245928" y="5488719"/>
                  <a:pt x="2218934" y="5480752"/>
                  <a:pt x="2207910" y="5480609"/>
                </a:cubicBezTo>
                <a:cubicBezTo>
                  <a:pt x="2194629" y="5486780"/>
                  <a:pt x="2145730" y="5478443"/>
                  <a:pt x="2132071" y="5471642"/>
                </a:cubicBezTo>
                <a:lnTo>
                  <a:pt x="1997320" y="5461052"/>
                </a:lnTo>
                <a:lnTo>
                  <a:pt x="1952939" y="5459125"/>
                </a:lnTo>
                <a:cubicBezTo>
                  <a:pt x="1945332" y="5461028"/>
                  <a:pt x="1917594" y="5459807"/>
                  <a:pt x="1909962" y="5460656"/>
                </a:cubicBezTo>
                <a:cubicBezTo>
                  <a:pt x="1869137" y="5451366"/>
                  <a:pt x="1855058" y="5450916"/>
                  <a:pt x="1830652" y="5446387"/>
                </a:cubicBezTo>
                <a:cubicBezTo>
                  <a:pt x="1789570" y="5446257"/>
                  <a:pt x="1759297" y="5449199"/>
                  <a:pt x="1718300" y="5440163"/>
                </a:cubicBezTo>
                <a:lnTo>
                  <a:pt x="1598683" y="5421579"/>
                </a:lnTo>
                <a:cubicBezTo>
                  <a:pt x="1545373" y="5430395"/>
                  <a:pt x="1472271" y="5422676"/>
                  <a:pt x="1454720" y="5411077"/>
                </a:cubicBezTo>
                <a:cubicBezTo>
                  <a:pt x="1389095" y="5397948"/>
                  <a:pt x="1285456" y="5373921"/>
                  <a:pt x="1212995" y="5369047"/>
                </a:cubicBezTo>
                <a:lnTo>
                  <a:pt x="1101188" y="5321312"/>
                </a:lnTo>
                <a:lnTo>
                  <a:pt x="1064587" y="5312043"/>
                </a:lnTo>
                <a:lnTo>
                  <a:pt x="1059016" y="5303546"/>
                </a:lnTo>
                <a:lnTo>
                  <a:pt x="1020960" y="5293244"/>
                </a:lnTo>
                <a:lnTo>
                  <a:pt x="1019937" y="5294223"/>
                </a:lnTo>
                <a:cubicBezTo>
                  <a:pt x="1016771" y="5296183"/>
                  <a:pt x="1012803" y="5297187"/>
                  <a:pt x="1007030" y="5296218"/>
                </a:cubicBezTo>
                <a:cubicBezTo>
                  <a:pt x="1008579" y="5314137"/>
                  <a:pt x="1000660" y="5301915"/>
                  <a:pt x="983498" y="5297474"/>
                </a:cubicBezTo>
                <a:cubicBezTo>
                  <a:pt x="982075" y="5324313"/>
                  <a:pt x="937752" y="5292645"/>
                  <a:pt x="923071" y="5305120"/>
                </a:cubicBezTo>
                <a:lnTo>
                  <a:pt x="875051" y="5302099"/>
                </a:lnTo>
                <a:lnTo>
                  <a:pt x="874765" y="5302320"/>
                </a:lnTo>
                <a:cubicBezTo>
                  <a:pt x="872708" y="5302522"/>
                  <a:pt x="869886" y="5302221"/>
                  <a:pt x="865786" y="5301206"/>
                </a:cubicBezTo>
                <a:lnTo>
                  <a:pt x="859942" y="5299311"/>
                </a:lnTo>
                <a:lnTo>
                  <a:pt x="843867" y="5296344"/>
                </a:lnTo>
                <a:lnTo>
                  <a:pt x="837534" y="5296988"/>
                </a:lnTo>
                <a:lnTo>
                  <a:pt x="832565" y="5299034"/>
                </a:lnTo>
                <a:cubicBezTo>
                  <a:pt x="824201" y="5291722"/>
                  <a:pt x="825029" y="5283493"/>
                  <a:pt x="798467" y="5301966"/>
                </a:cubicBezTo>
                <a:cubicBezTo>
                  <a:pt x="767478" y="5301028"/>
                  <a:pt x="658626" y="5287550"/>
                  <a:pt x="621725" y="5284279"/>
                </a:cubicBezTo>
                <a:cubicBezTo>
                  <a:pt x="589067" y="5274420"/>
                  <a:pt x="617474" y="5286984"/>
                  <a:pt x="577078" y="5282347"/>
                </a:cubicBezTo>
                <a:cubicBezTo>
                  <a:pt x="540800" y="5264381"/>
                  <a:pt x="508300" y="5279501"/>
                  <a:pt x="465177" y="5274464"/>
                </a:cubicBezTo>
                <a:lnTo>
                  <a:pt x="394257" y="5288113"/>
                </a:lnTo>
                <a:lnTo>
                  <a:pt x="379994" y="5282673"/>
                </a:lnTo>
                <a:lnTo>
                  <a:pt x="375173" y="5279914"/>
                </a:lnTo>
                <a:cubicBezTo>
                  <a:pt x="371651" y="5278279"/>
                  <a:pt x="369047" y="5277533"/>
                  <a:pt x="366965" y="5277395"/>
                </a:cubicBezTo>
                <a:lnTo>
                  <a:pt x="366590" y="5277560"/>
                </a:lnTo>
                <a:lnTo>
                  <a:pt x="359237" y="5274755"/>
                </a:lnTo>
                <a:lnTo>
                  <a:pt x="236032" y="5261841"/>
                </a:lnTo>
                <a:cubicBezTo>
                  <a:pt x="230869" y="5259979"/>
                  <a:pt x="226573" y="5260299"/>
                  <a:pt x="222634" y="5261663"/>
                </a:cubicBezTo>
                <a:lnTo>
                  <a:pt x="221206" y="5262435"/>
                </a:lnTo>
                <a:lnTo>
                  <a:pt x="188902" y="5246417"/>
                </a:lnTo>
                <a:lnTo>
                  <a:pt x="183223" y="5246117"/>
                </a:lnTo>
                <a:lnTo>
                  <a:pt x="163943" y="5233338"/>
                </a:lnTo>
                <a:lnTo>
                  <a:pt x="153034" y="5227983"/>
                </a:lnTo>
                <a:lnTo>
                  <a:pt x="151905" y="5223897"/>
                </a:lnTo>
                <a:cubicBezTo>
                  <a:pt x="149599" y="5220913"/>
                  <a:pt x="144899" y="5218478"/>
                  <a:pt x="134812" y="5217299"/>
                </a:cubicBezTo>
                <a:lnTo>
                  <a:pt x="132110" y="5217510"/>
                </a:lnTo>
                <a:lnTo>
                  <a:pt x="120754" y="5208458"/>
                </a:lnTo>
                <a:cubicBezTo>
                  <a:pt x="117577" y="5204917"/>
                  <a:pt x="115362" y="5200979"/>
                  <a:pt x="114548" y="5196510"/>
                </a:cubicBezTo>
                <a:cubicBezTo>
                  <a:pt x="82509" y="5197847"/>
                  <a:pt x="57805" y="5190670"/>
                  <a:pt x="33996" y="5181441"/>
                </a:cubicBezTo>
                <a:lnTo>
                  <a:pt x="0" y="5169059"/>
                </a:lnTo>
                <a:close/>
              </a:path>
            </a:pathLst>
          </a:custGeom>
          <a:noFill/>
          <a:ln>
            <a:noFill/>
          </a:ln>
        </p:spPr>
      </p:pic>
      <p:sp>
        <p:nvSpPr>
          <p:cNvPr id="347" name="Google Shape;347;p29"/>
          <p:cNvSpPr/>
          <p:nvPr/>
        </p:nvSpPr>
        <p:spPr>
          <a:xfrm>
            <a:off x="1524" y="4918896"/>
            <a:ext cx="12188952" cy="1939104"/>
          </a:xfrm>
          <a:custGeom>
            <a:rect b="b" l="l" r="r" t="t"/>
            <a:pathLst>
              <a:path extrusionOk="0" h="2108506" w="12192002">
                <a:moveTo>
                  <a:pt x="5608808" y="5718"/>
                </a:moveTo>
                <a:lnTo>
                  <a:pt x="5690848" y="21545"/>
                </a:lnTo>
                <a:lnTo>
                  <a:pt x="5911996" y="22433"/>
                </a:lnTo>
                <a:cubicBezTo>
                  <a:pt x="5924748" y="25751"/>
                  <a:pt x="5971451" y="31598"/>
                  <a:pt x="5982862" y="31011"/>
                </a:cubicBezTo>
                <a:lnTo>
                  <a:pt x="6023130" y="40722"/>
                </a:lnTo>
                <a:lnTo>
                  <a:pt x="6071327" y="32373"/>
                </a:lnTo>
                <a:lnTo>
                  <a:pt x="6105613" y="21650"/>
                </a:lnTo>
                <a:cubicBezTo>
                  <a:pt x="6122305" y="24806"/>
                  <a:pt x="6142425" y="26017"/>
                  <a:pt x="6177749" y="27308"/>
                </a:cubicBezTo>
                <a:cubicBezTo>
                  <a:pt x="6213073" y="28599"/>
                  <a:pt x="6297550" y="13873"/>
                  <a:pt x="6317559" y="29395"/>
                </a:cubicBezTo>
                <a:cubicBezTo>
                  <a:pt x="6409695" y="55828"/>
                  <a:pt x="6472153" y="17302"/>
                  <a:pt x="6549454" y="61392"/>
                </a:cubicBezTo>
                <a:cubicBezTo>
                  <a:pt x="6628105" y="66612"/>
                  <a:pt x="6649105" y="80713"/>
                  <a:pt x="6708221" y="90168"/>
                </a:cubicBezTo>
                <a:cubicBezTo>
                  <a:pt x="6787988" y="104257"/>
                  <a:pt x="6871921" y="123331"/>
                  <a:pt x="6904145" y="118123"/>
                </a:cubicBezTo>
                <a:cubicBezTo>
                  <a:pt x="6943644" y="112525"/>
                  <a:pt x="6937527" y="136691"/>
                  <a:pt x="7018495" y="147629"/>
                </a:cubicBezTo>
                <a:cubicBezTo>
                  <a:pt x="7050188" y="145300"/>
                  <a:pt x="7061147" y="146277"/>
                  <a:pt x="7096987" y="147255"/>
                </a:cubicBezTo>
                <a:lnTo>
                  <a:pt x="7170807" y="159483"/>
                </a:lnTo>
                <a:cubicBezTo>
                  <a:pt x="7184505" y="158469"/>
                  <a:pt x="7192111" y="160608"/>
                  <a:pt x="7197003" y="164131"/>
                </a:cubicBezTo>
                <a:lnTo>
                  <a:pt x="7201101" y="169489"/>
                </a:lnTo>
                <a:lnTo>
                  <a:pt x="7218559" y="174039"/>
                </a:lnTo>
                <a:lnTo>
                  <a:pt x="7310852" y="199288"/>
                </a:lnTo>
                <a:lnTo>
                  <a:pt x="7312179" y="197846"/>
                </a:lnTo>
                <a:cubicBezTo>
                  <a:pt x="7333989" y="192306"/>
                  <a:pt x="7374788" y="191201"/>
                  <a:pt x="7405390" y="188251"/>
                </a:cubicBezTo>
                <a:cubicBezTo>
                  <a:pt x="7422527" y="193444"/>
                  <a:pt x="7476985" y="176028"/>
                  <a:pt x="7495794" y="180146"/>
                </a:cubicBezTo>
                <a:lnTo>
                  <a:pt x="7507039" y="182098"/>
                </a:lnTo>
                <a:lnTo>
                  <a:pt x="7507411" y="181771"/>
                </a:lnTo>
                <a:cubicBezTo>
                  <a:pt x="7510172" y="181417"/>
                  <a:pt x="7513992" y="181767"/>
                  <a:pt x="7519570" y="183106"/>
                </a:cubicBezTo>
                <a:lnTo>
                  <a:pt x="7527542" y="185659"/>
                </a:lnTo>
                <a:lnTo>
                  <a:pt x="7614346" y="191487"/>
                </a:lnTo>
                <a:lnTo>
                  <a:pt x="7723282" y="212688"/>
                </a:lnTo>
                <a:cubicBezTo>
                  <a:pt x="7785503" y="221260"/>
                  <a:pt x="7835119" y="198819"/>
                  <a:pt x="7905407" y="213731"/>
                </a:cubicBezTo>
                <a:cubicBezTo>
                  <a:pt x="7967070" y="211326"/>
                  <a:pt x="8025467" y="232562"/>
                  <a:pt x="8090271" y="255704"/>
                </a:cubicBezTo>
                <a:cubicBezTo>
                  <a:pt x="8147130" y="270650"/>
                  <a:pt x="8181827" y="304772"/>
                  <a:pt x="8245834" y="301865"/>
                </a:cubicBezTo>
                <a:cubicBezTo>
                  <a:pt x="8246647" y="306725"/>
                  <a:pt x="8248859" y="311007"/>
                  <a:pt x="8252033" y="314857"/>
                </a:cubicBezTo>
                <a:lnTo>
                  <a:pt x="8263376" y="324700"/>
                </a:lnTo>
                <a:lnTo>
                  <a:pt x="8266075" y="324470"/>
                </a:lnTo>
                <a:cubicBezTo>
                  <a:pt x="8276151" y="325752"/>
                  <a:pt x="8280845" y="328400"/>
                  <a:pt x="8283149" y="331645"/>
                </a:cubicBezTo>
                <a:lnTo>
                  <a:pt x="8284276" y="336088"/>
                </a:lnTo>
                <a:lnTo>
                  <a:pt x="8295173" y="341911"/>
                </a:lnTo>
                <a:lnTo>
                  <a:pt x="8314432" y="355806"/>
                </a:lnTo>
                <a:lnTo>
                  <a:pt x="8320104" y="356132"/>
                </a:lnTo>
                <a:lnTo>
                  <a:pt x="8352372" y="373550"/>
                </a:lnTo>
                <a:lnTo>
                  <a:pt x="8353799" y="372710"/>
                </a:lnTo>
                <a:cubicBezTo>
                  <a:pt x="8357733" y="371227"/>
                  <a:pt x="8362024" y="370879"/>
                  <a:pt x="8367182" y="372904"/>
                </a:cubicBezTo>
                <a:lnTo>
                  <a:pt x="8490249" y="386946"/>
                </a:lnTo>
                <a:lnTo>
                  <a:pt x="8497594" y="389996"/>
                </a:lnTo>
                <a:lnTo>
                  <a:pt x="8497968" y="389817"/>
                </a:lnTo>
                <a:cubicBezTo>
                  <a:pt x="8500048" y="389967"/>
                  <a:pt x="8502649" y="390778"/>
                  <a:pt x="8506167" y="392555"/>
                </a:cubicBezTo>
                <a:lnTo>
                  <a:pt x="8510983" y="395556"/>
                </a:lnTo>
                <a:lnTo>
                  <a:pt x="8525230" y="401471"/>
                </a:lnTo>
                <a:lnTo>
                  <a:pt x="8596071" y="386629"/>
                </a:lnTo>
                <a:cubicBezTo>
                  <a:pt x="8639145" y="392106"/>
                  <a:pt x="8671609" y="375666"/>
                  <a:pt x="8707847" y="395201"/>
                </a:cubicBezTo>
                <a:cubicBezTo>
                  <a:pt x="8748197" y="400243"/>
                  <a:pt x="8719822" y="386582"/>
                  <a:pt x="8752444" y="397302"/>
                </a:cubicBezTo>
                <a:cubicBezTo>
                  <a:pt x="8789303" y="400859"/>
                  <a:pt x="8898034" y="415514"/>
                  <a:pt x="8928988" y="416534"/>
                </a:cubicBezTo>
                <a:cubicBezTo>
                  <a:pt x="8955520" y="396447"/>
                  <a:pt x="8954693" y="405395"/>
                  <a:pt x="8963048" y="413346"/>
                </a:cubicBezTo>
                <a:lnTo>
                  <a:pt x="8968011" y="411121"/>
                </a:lnTo>
                <a:lnTo>
                  <a:pt x="8974337" y="410421"/>
                </a:lnTo>
                <a:lnTo>
                  <a:pt x="8990394" y="413647"/>
                </a:lnTo>
                <a:lnTo>
                  <a:pt x="8996232" y="415708"/>
                </a:lnTo>
                <a:cubicBezTo>
                  <a:pt x="9000327" y="416811"/>
                  <a:pt x="9003146" y="417139"/>
                  <a:pt x="9005201" y="416919"/>
                </a:cubicBezTo>
                <a:lnTo>
                  <a:pt x="9005486" y="416679"/>
                </a:lnTo>
                <a:lnTo>
                  <a:pt x="9053453" y="419964"/>
                </a:lnTo>
                <a:cubicBezTo>
                  <a:pt x="9068117" y="406399"/>
                  <a:pt x="9112391" y="440833"/>
                  <a:pt x="9113812" y="411650"/>
                </a:cubicBezTo>
                <a:cubicBezTo>
                  <a:pt x="9130955" y="416479"/>
                  <a:pt x="9138865" y="429768"/>
                  <a:pt x="9137318" y="410284"/>
                </a:cubicBezTo>
                <a:cubicBezTo>
                  <a:pt x="9143084" y="411338"/>
                  <a:pt x="9147048" y="410246"/>
                  <a:pt x="9150210" y="408115"/>
                </a:cubicBezTo>
                <a:lnTo>
                  <a:pt x="9151232" y="407050"/>
                </a:lnTo>
                <a:lnTo>
                  <a:pt x="9189246" y="418252"/>
                </a:lnTo>
                <a:lnTo>
                  <a:pt x="9194810" y="427491"/>
                </a:lnTo>
                <a:lnTo>
                  <a:pt x="9231370" y="437570"/>
                </a:lnTo>
                <a:lnTo>
                  <a:pt x="9343052" y="489475"/>
                </a:lnTo>
                <a:cubicBezTo>
                  <a:pt x="9415432" y="494775"/>
                  <a:pt x="9518955" y="520901"/>
                  <a:pt x="9584507" y="535177"/>
                </a:cubicBezTo>
                <a:cubicBezTo>
                  <a:pt x="9602038" y="547789"/>
                  <a:pt x="9675059" y="556183"/>
                  <a:pt x="9728309" y="546597"/>
                </a:cubicBezTo>
                <a:lnTo>
                  <a:pt x="9847792" y="566804"/>
                </a:lnTo>
                <a:cubicBezTo>
                  <a:pt x="9888744" y="576629"/>
                  <a:pt x="9918983" y="573430"/>
                  <a:pt x="9960019" y="573572"/>
                </a:cubicBezTo>
                <a:cubicBezTo>
                  <a:pt x="9984397" y="578496"/>
                  <a:pt x="9998461" y="578986"/>
                  <a:pt x="10039240" y="589087"/>
                </a:cubicBezTo>
                <a:cubicBezTo>
                  <a:pt x="10046863" y="588164"/>
                  <a:pt x="10074570" y="589492"/>
                  <a:pt x="10082169" y="587423"/>
                </a:cubicBezTo>
                <a:lnTo>
                  <a:pt x="10126500" y="589518"/>
                </a:lnTo>
                <a:lnTo>
                  <a:pt x="10261101" y="601033"/>
                </a:lnTo>
                <a:cubicBezTo>
                  <a:pt x="10274744" y="608428"/>
                  <a:pt x="10323589" y="617494"/>
                  <a:pt x="10336855" y="610784"/>
                </a:cubicBezTo>
                <a:cubicBezTo>
                  <a:pt x="10347867" y="610939"/>
                  <a:pt x="10374830" y="619602"/>
                  <a:pt x="10383868" y="611395"/>
                </a:cubicBezTo>
                <a:cubicBezTo>
                  <a:pt x="10409284" y="618473"/>
                  <a:pt x="10436539" y="619280"/>
                  <a:pt x="10445984" y="615242"/>
                </a:cubicBezTo>
                <a:cubicBezTo>
                  <a:pt x="10473833" y="605375"/>
                  <a:pt x="10495464" y="618819"/>
                  <a:pt x="10519280" y="617300"/>
                </a:cubicBezTo>
                <a:cubicBezTo>
                  <a:pt x="10558606" y="622120"/>
                  <a:pt x="10616449" y="632731"/>
                  <a:pt x="10644619" y="637546"/>
                </a:cubicBezTo>
                <a:cubicBezTo>
                  <a:pt x="10707078" y="653219"/>
                  <a:pt x="10806649" y="686297"/>
                  <a:pt x="10857724" y="698664"/>
                </a:cubicBezTo>
                <a:cubicBezTo>
                  <a:pt x="10915291" y="711475"/>
                  <a:pt x="10885368" y="674913"/>
                  <a:pt x="10951063" y="711747"/>
                </a:cubicBezTo>
                <a:cubicBezTo>
                  <a:pt x="10982008" y="713685"/>
                  <a:pt x="11007787" y="709508"/>
                  <a:pt x="11030956" y="706991"/>
                </a:cubicBezTo>
                <a:cubicBezTo>
                  <a:pt x="11029909" y="692003"/>
                  <a:pt x="11057496" y="710168"/>
                  <a:pt x="11085938" y="709872"/>
                </a:cubicBezTo>
                <a:cubicBezTo>
                  <a:pt x="11102606" y="711342"/>
                  <a:pt x="11125909" y="715482"/>
                  <a:pt x="11143411" y="719121"/>
                </a:cubicBezTo>
                <a:cubicBezTo>
                  <a:pt x="11171652" y="722297"/>
                  <a:pt x="11164089" y="748256"/>
                  <a:pt x="11195087" y="718474"/>
                </a:cubicBezTo>
                <a:cubicBezTo>
                  <a:pt x="11221976" y="731051"/>
                  <a:pt x="11231916" y="740885"/>
                  <a:pt x="11273972" y="739493"/>
                </a:cubicBezTo>
                <a:cubicBezTo>
                  <a:pt x="11288331" y="750317"/>
                  <a:pt x="11354320" y="805211"/>
                  <a:pt x="11369715" y="799161"/>
                </a:cubicBezTo>
                <a:cubicBezTo>
                  <a:pt x="11408024" y="807120"/>
                  <a:pt x="11417570" y="859007"/>
                  <a:pt x="11462695" y="860634"/>
                </a:cubicBezTo>
                <a:cubicBezTo>
                  <a:pt x="11507338" y="877100"/>
                  <a:pt x="11468277" y="912354"/>
                  <a:pt x="11516473" y="914186"/>
                </a:cubicBezTo>
                <a:lnTo>
                  <a:pt x="11630749" y="976075"/>
                </a:lnTo>
                <a:cubicBezTo>
                  <a:pt x="11673295" y="1018637"/>
                  <a:pt x="11671430" y="1018996"/>
                  <a:pt x="11712382" y="1033844"/>
                </a:cubicBezTo>
                <a:cubicBezTo>
                  <a:pt x="11753334" y="1048692"/>
                  <a:pt x="11839941" y="1057881"/>
                  <a:pt x="11876461" y="1065164"/>
                </a:cubicBezTo>
                <a:cubicBezTo>
                  <a:pt x="11912981" y="1072447"/>
                  <a:pt x="11886396" y="1075829"/>
                  <a:pt x="11931502" y="1077544"/>
                </a:cubicBezTo>
                <a:cubicBezTo>
                  <a:pt x="11980978" y="1089530"/>
                  <a:pt x="11950963" y="1086215"/>
                  <a:pt x="12052936" y="1062062"/>
                </a:cubicBezTo>
                <a:cubicBezTo>
                  <a:pt x="12066364" y="1063629"/>
                  <a:pt x="12126659" y="1023230"/>
                  <a:pt x="12140863" y="1021016"/>
                </a:cubicBezTo>
                <a:lnTo>
                  <a:pt x="12192002" y="1001818"/>
                </a:lnTo>
                <a:lnTo>
                  <a:pt x="12192002" y="1941529"/>
                </a:lnTo>
                <a:lnTo>
                  <a:pt x="12192000" y="1941529"/>
                </a:lnTo>
                <a:lnTo>
                  <a:pt x="12192000" y="2108506"/>
                </a:lnTo>
                <a:lnTo>
                  <a:pt x="0" y="2108506"/>
                </a:lnTo>
                <a:lnTo>
                  <a:pt x="0" y="1334307"/>
                </a:lnTo>
                <a:lnTo>
                  <a:pt x="2" y="1334307"/>
                </a:lnTo>
                <a:lnTo>
                  <a:pt x="2" y="577997"/>
                </a:lnTo>
                <a:lnTo>
                  <a:pt x="15526" y="572528"/>
                </a:lnTo>
                <a:cubicBezTo>
                  <a:pt x="35255" y="571140"/>
                  <a:pt x="72229" y="578782"/>
                  <a:pt x="118381" y="569672"/>
                </a:cubicBezTo>
                <a:lnTo>
                  <a:pt x="292435" y="517867"/>
                </a:lnTo>
                <a:cubicBezTo>
                  <a:pt x="333820" y="510834"/>
                  <a:pt x="366418" y="496829"/>
                  <a:pt x="404015" y="497171"/>
                </a:cubicBezTo>
                <a:cubicBezTo>
                  <a:pt x="415660" y="488434"/>
                  <a:pt x="428065" y="483696"/>
                  <a:pt x="445099" y="491348"/>
                </a:cubicBezTo>
                <a:cubicBezTo>
                  <a:pt x="473049" y="484039"/>
                  <a:pt x="549479" y="459624"/>
                  <a:pt x="571717" y="453318"/>
                </a:cubicBezTo>
                <a:lnTo>
                  <a:pt x="578535" y="453507"/>
                </a:lnTo>
                <a:cubicBezTo>
                  <a:pt x="582714" y="453097"/>
                  <a:pt x="586282" y="451454"/>
                  <a:pt x="596792" y="450855"/>
                </a:cubicBezTo>
                <a:cubicBezTo>
                  <a:pt x="618517" y="443269"/>
                  <a:pt x="688384" y="416086"/>
                  <a:pt x="708875" y="407997"/>
                </a:cubicBezTo>
                <a:cubicBezTo>
                  <a:pt x="714996" y="407295"/>
                  <a:pt x="718074" y="405163"/>
                  <a:pt x="719742" y="402320"/>
                </a:cubicBezTo>
                <a:cubicBezTo>
                  <a:pt x="719843" y="401899"/>
                  <a:pt x="719947" y="401478"/>
                  <a:pt x="720047" y="401058"/>
                </a:cubicBezTo>
                <a:lnTo>
                  <a:pt x="763053" y="400287"/>
                </a:lnTo>
                <a:lnTo>
                  <a:pt x="767901" y="398066"/>
                </a:lnTo>
                <a:lnTo>
                  <a:pt x="797041" y="400273"/>
                </a:lnTo>
                <a:lnTo>
                  <a:pt x="811506" y="399968"/>
                </a:lnTo>
                <a:lnTo>
                  <a:pt x="816809" y="402862"/>
                </a:lnTo>
                <a:cubicBezTo>
                  <a:pt x="821862" y="404332"/>
                  <a:pt x="828232" y="404307"/>
                  <a:pt x="837540" y="400898"/>
                </a:cubicBezTo>
                <a:lnTo>
                  <a:pt x="858269" y="402111"/>
                </a:lnTo>
                <a:cubicBezTo>
                  <a:pt x="864622" y="403663"/>
                  <a:pt x="943264" y="386925"/>
                  <a:pt x="948732" y="390273"/>
                </a:cubicBezTo>
                <a:cubicBezTo>
                  <a:pt x="1007438" y="388698"/>
                  <a:pt x="1078958" y="398584"/>
                  <a:pt x="1149979" y="392678"/>
                </a:cubicBezTo>
                <a:cubicBezTo>
                  <a:pt x="1264076" y="377965"/>
                  <a:pt x="1368363" y="362886"/>
                  <a:pt x="1446192" y="348177"/>
                </a:cubicBezTo>
                <a:cubicBezTo>
                  <a:pt x="1474455" y="314108"/>
                  <a:pt x="1497078" y="349067"/>
                  <a:pt x="1536061" y="337391"/>
                </a:cubicBezTo>
                <a:cubicBezTo>
                  <a:pt x="1556026" y="325094"/>
                  <a:pt x="1616404" y="311961"/>
                  <a:pt x="1638767" y="310756"/>
                </a:cubicBezTo>
                <a:cubicBezTo>
                  <a:pt x="1660357" y="306882"/>
                  <a:pt x="1719608" y="297973"/>
                  <a:pt x="1738204" y="294407"/>
                </a:cubicBezTo>
                <a:lnTo>
                  <a:pt x="1804807" y="309094"/>
                </a:lnTo>
                <a:cubicBezTo>
                  <a:pt x="1832842" y="314180"/>
                  <a:pt x="1843563" y="302219"/>
                  <a:pt x="1873080" y="316978"/>
                </a:cubicBezTo>
                <a:cubicBezTo>
                  <a:pt x="1885328" y="326054"/>
                  <a:pt x="1907076" y="326767"/>
                  <a:pt x="1921650" y="318573"/>
                </a:cubicBezTo>
                <a:cubicBezTo>
                  <a:pt x="1924160" y="317161"/>
                  <a:pt x="1926358" y="315534"/>
                  <a:pt x="1928172" y="313742"/>
                </a:cubicBezTo>
                <a:cubicBezTo>
                  <a:pt x="1964849" y="335423"/>
                  <a:pt x="1978703" y="320040"/>
                  <a:pt x="1997356" y="335687"/>
                </a:cubicBezTo>
                <a:cubicBezTo>
                  <a:pt x="2045552" y="336362"/>
                  <a:pt x="2077539" y="314058"/>
                  <a:pt x="2094665" y="327667"/>
                </a:cubicBezTo>
                <a:cubicBezTo>
                  <a:pt x="2129868" y="323545"/>
                  <a:pt x="2171836" y="314613"/>
                  <a:pt x="2208578" y="310956"/>
                </a:cubicBezTo>
                <a:cubicBezTo>
                  <a:pt x="2233182" y="309380"/>
                  <a:pt x="2276000" y="305185"/>
                  <a:pt x="2315112" y="305723"/>
                </a:cubicBezTo>
                <a:cubicBezTo>
                  <a:pt x="2354027" y="327719"/>
                  <a:pt x="2411581" y="297630"/>
                  <a:pt x="2443255" y="314190"/>
                </a:cubicBezTo>
                <a:lnTo>
                  <a:pt x="2568028" y="328091"/>
                </a:lnTo>
                <a:cubicBezTo>
                  <a:pt x="2608701" y="323517"/>
                  <a:pt x="2582516" y="361785"/>
                  <a:pt x="2646527" y="301850"/>
                </a:cubicBezTo>
                <a:cubicBezTo>
                  <a:pt x="2717602" y="315300"/>
                  <a:pt x="2719299" y="284731"/>
                  <a:pt x="2781569" y="312386"/>
                </a:cubicBezTo>
                <a:lnTo>
                  <a:pt x="3030291" y="334207"/>
                </a:lnTo>
                <a:cubicBezTo>
                  <a:pt x="3072289" y="329615"/>
                  <a:pt x="3082691" y="335621"/>
                  <a:pt x="3142556" y="336850"/>
                </a:cubicBezTo>
                <a:cubicBezTo>
                  <a:pt x="3203390" y="334312"/>
                  <a:pt x="3209724" y="342284"/>
                  <a:pt x="3262356" y="344625"/>
                </a:cubicBezTo>
                <a:cubicBezTo>
                  <a:pt x="3295546" y="346901"/>
                  <a:pt x="3336380" y="348031"/>
                  <a:pt x="3341698" y="350502"/>
                </a:cubicBezTo>
                <a:lnTo>
                  <a:pt x="3344026" y="349527"/>
                </a:lnTo>
                <a:cubicBezTo>
                  <a:pt x="3353997" y="347833"/>
                  <a:pt x="3359859" y="348911"/>
                  <a:pt x="3363888" y="351209"/>
                </a:cubicBezTo>
                <a:lnTo>
                  <a:pt x="3400728" y="368161"/>
                </a:lnTo>
                <a:lnTo>
                  <a:pt x="3473223" y="356113"/>
                </a:lnTo>
                <a:cubicBezTo>
                  <a:pt x="3488625" y="350483"/>
                  <a:pt x="3513943" y="356748"/>
                  <a:pt x="3536135" y="352452"/>
                </a:cubicBezTo>
                <a:cubicBezTo>
                  <a:pt x="3549392" y="355161"/>
                  <a:pt x="3571626" y="340962"/>
                  <a:pt x="3585978" y="342753"/>
                </a:cubicBezTo>
                <a:lnTo>
                  <a:pt x="3594501" y="343443"/>
                </a:lnTo>
                <a:lnTo>
                  <a:pt x="3594736" y="343174"/>
                </a:lnTo>
                <a:cubicBezTo>
                  <a:pt x="3596729" y="342719"/>
                  <a:pt x="3599583" y="342719"/>
                  <a:pt x="3603855" y="343338"/>
                </a:cubicBezTo>
                <a:lnTo>
                  <a:pt x="3610035" y="344700"/>
                </a:lnTo>
                <a:lnTo>
                  <a:pt x="3682513" y="312429"/>
                </a:lnTo>
                <a:cubicBezTo>
                  <a:pt x="3725132" y="305189"/>
                  <a:pt x="3741010" y="303212"/>
                  <a:pt x="3789760" y="288506"/>
                </a:cubicBezTo>
                <a:cubicBezTo>
                  <a:pt x="3829631" y="281642"/>
                  <a:pt x="3861095" y="267772"/>
                  <a:pt x="3897275" y="268268"/>
                </a:cubicBezTo>
                <a:cubicBezTo>
                  <a:pt x="3908538" y="259578"/>
                  <a:pt x="3920509" y="254889"/>
                  <a:pt x="3936846" y="262613"/>
                </a:cubicBezTo>
                <a:cubicBezTo>
                  <a:pt x="3972980" y="253420"/>
                  <a:pt x="3976670" y="238091"/>
                  <a:pt x="4004538" y="245156"/>
                </a:cubicBezTo>
                <a:cubicBezTo>
                  <a:pt x="4016877" y="219348"/>
                  <a:pt x="4021427" y="227724"/>
                  <a:pt x="4033778" y="232588"/>
                </a:cubicBezTo>
                <a:lnTo>
                  <a:pt x="4035363" y="232823"/>
                </a:lnTo>
                <a:lnTo>
                  <a:pt x="4036996" y="229156"/>
                </a:lnTo>
                <a:lnTo>
                  <a:pt x="4042364" y="226722"/>
                </a:lnTo>
                <a:lnTo>
                  <a:pt x="4058954" y="225101"/>
                </a:lnTo>
                <a:lnTo>
                  <a:pt x="4065510" y="225319"/>
                </a:lnTo>
                <a:cubicBezTo>
                  <a:pt x="4069909" y="225160"/>
                  <a:pt x="4072681" y="224659"/>
                  <a:pt x="4074427" y="223875"/>
                </a:cubicBezTo>
                <a:cubicBezTo>
                  <a:pt x="4074466" y="223776"/>
                  <a:pt x="4074507" y="223677"/>
                  <a:pt x="4074546" y="223576"/>
                </a:cubicBezTo>
                <a:lnTo>
                  <a:pt x="4083097" y="222741"/>
                </a:lnTo>
                <a:cubicBezTo>
                  <a:pt x="4099102" y="216854"/>
                  <a:pt x="4124720" y="203274"/>
                  <a:pt x="4142745" y="196208"/>
                </a:cubicBezTo>
                <a:cubicBezTo>
                  <a:pt x="4161277" y="195737"/>
                  <a:pt x="4204215" y="197632"/>
                  <a:pt x="4191248" y="180343"/>
                </a:cubicBezTo>
                <a:cubicBezTo>
                  <a:pt x="4197143" y="179665"/>
                  <a:pt x="4200119" y="177546"/>
                  <a:pt x="4201744" y="174709"/>
                </a:cubicBezTo>
                <a:cubicBezTo>
                  <a:pt x="4201845" y="174289"/>
                  <a:pt x="4201947" y="173870"/>
                  <a:pt x="4202048" y="173450"/>
                </a:cubicBezTo>
                <a:lnTo>
                  <a:pt x="4248116" y="170655"/>
                </a:lnTo>
                <a:lnTo>
                  <a:pt x="4276141" y="172979"/>
                </a:lnTo>
                <a:lnTo>
                  <a:pt x="4290062" y="172733"/>
                </a:lnTo>
                <a:lnTo>
                  <a:pt x="4295143" y="175650"/>
                </a:lnTo>
                <a:cubicBezTo>
                  <a:pt x="4299996" y="177141"/>
                  <a:pt x="4306126" y="177142"/>
                  <a:pt x="4315108" y="173771"/>
                </a:cubicBezTo>
                <a:lnTo>
                  <a:pt x="4362345" y="172430"/>
                </a:lnTo>
                <a:lnTo>
                  <a:pt x="4426405" y="164242"/>
                </a:lnTo>
                <a:cubicBezTo>
                  <a:pt x="4432507" y="165819"/>
                  <a:pt x="4464148" y="159524"/>
                  <a:pt x="4469384" y="162895"/>
                </a:cubicBezTo>
                <a:cubicBezTo>
                  <a:pt x="4503504" y="166097"/>
                  <a:pt x="4466898" y="175226"/>
                  <a:pt x="4524889" y="162114"/>
                </a:cubicBezTo>
                <a:cubicBezTo>
                  <a:pt x="4533822" y="159976"/>
                  <a:pt x="4680151" y="164102"/>
                  <a:pt x="4715526" y="157146"/>
                </a:cubicBezTo>
                <a:cubicBezTo>
                  <a:pt x="4741916" y="157812"/>
                  <a:pt x="4677963" y="166660"/>
                  <a:pt x="4762447" y="148658"/>
                </a:cubicBezTo>
                <a:cubicBezTo>
                  <a:pt x="4784109" y="148678"/>
                  <a:pt x="4806742" y="137532"/>
                  <a:pt x="4840439" y="120890"/>
                </a:cubicBezTo>
                <a:cubicBezTo>
                  <a:pt x="4916356" y="83483"/>
                  <a:pt x="4937025" y="96490"/>
                  <a:pt x="5011513" y="96873"/>
                </a:cubicBezTo>
                <a:cubicBezTo>
                  <a:pt x="5038947" y="62919"/>
                  <a:pt x="5028196" y="92008"/>
                  <a:pt x="5065790" y="80492"/>
                </a:cubicBezTo>
                <a:cubicBezTo>
                  <a:pt x="5064856" y="107880"/>
                  <a:pt x="5108319" y="58444"/>
                  <a:pt x="5121659" y="87063"/>
                </a:cubicBezTo>
                <a:cubicBezTo>
                  <a:pt x="5128079" y="84061"/>
                  <a:pt x="5133876" y="80250"/>
                  <a:pt x="5139595" y="76210"/>
                </a:cubicBezTo>
                <a:lnTo>
                  <a:pt x="5142598" y="74109"/>
                </a:lnTo>
                <a:lnTo>
                  <a:pt x="5156554" y="70709"/>
                </a:lnTo>
                <a:lnTo>
                  <a:pt x="5174660" y="63486"/>
                </a:lnTo>
                <a:lnTo>
                  <a:pt x="5222961" y="60496"/>
                </a:lnTo>
                <a:cubicBezTo>
                  <a:pt x="5230550" y="57866"/>
                  <a:pt x="5251598" y="49556"/>
                  <a:pt x="5261763" y="49372"/>
                </a:cubicBezTo>
                <a:lnTo>
                  <a:pt x="5381667" y="28955"/>
                </a:lnTo>
                <a:cubicBezTo>
                  <a:pt x="5391827" y="25969"/>
                  <a:pt x="5429368" y="21285"/>
                  <a:pt x="5432760" y="11253"/>
                </a:cubicBezTo>
                <a:cubicBezTo>
                  <a:pt x="5439009" y="-1038"/>
                  <a:pt x="5478134" y="13028"/>
                  <a:pt x="5470905" y="0"/>
                </a:cubicBezTo>
                <a:lnTo>
                  <a:pt x="5608808" y="5718"/>
                </a:ln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8" name="Google Shape;348;p29"/>
          <p:cNvSpPr txBox="1"/>
          <p:nvPr/>
        </p:nvSpPr>
        <p:spPr>
          <a:xfrm>
            <a:off x="909850" y="5916064"/>
            <a:ext cx="10372200" cy="573300"/>
          </a:xfrm>
          <a:prstGeom prst="rect">
            <a:avLst/>
          </a:prstGeom>
          <a:noFill/>
          <a:ln>
            <a:noFill/>
          </a:ln>
        </p:spPr>
        <p:txBody>
          <a:bodyPr anchorCtr="0" anchor="b" bIns="45700" lIns="91425" spcFirstLastPara="1" rIns="91425" wrap="square" tIns="45700">
            <a:normAutofit/>
          </a:bodyPr>
          <a:lstStyle/>
          <a:p>
            <a:pPr indent="0" lvl="0" marL="0" marR="0" rtl="0" algn="ctr">
              <a:lnSpc>
                <a:spcPct val="110000"/>
              </a:lnSpc>
              <a:spcBef>
                <a:spcPts val="0"/>
              </a:spcBef>
              <a:spcAft>
                <a:spcPts val="0"/>
              </a:spcAft>
              <a:buNone/>
            </a:pPr>
            <a:r>
              <a:rPr lang="pl-PL" sz="2800" cap="none">
                <a:solidFill>
                  <a:srgbClr val="262626"/>
                </a:solidFill>
                <a:latin typeface="Arabic Typesetting"/>
                <a:ea typeface="Arabic Typesetting"/>
                <a:cs typeface="Arabic Typesetting"/>
                <a:sym typeface="Arabic Typesetting"/>
              </a:rPr>
              <a:t>ZDJĘCIA Z WNĘTRZA CELI KONRADA</a:t>
            </a:r>
            <a:endParaRPr sz="2800" cap="none">
              <a:solidFill>
                <a:srgbClr val="262626"/>
              </a:solidFill>
              <a:latin typeface="Arabic Typesetting"/>
              <a:ea typeface="Arabic Typesetting"/>
              <a:cs typeface="Arabic Typesetting"/>
              <a:sym typeface="Arabic Typesetting"/>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 name="Shape 102"/>
        <p:cNvGrpSpPr/>
        <p:nvPr/>
      </p:nvGrpSpPr>
      <p:grpSpPr>
        <a:xfrm>
          <a:off x="0" y="0"/>
          <a:ext cx="0" cy="0"/>
          <a:chOff x="0" y="0"/>
          <a:chExt cx="0" cy="0"/>
        </a:xfrm>
      </p:grpSpPr>
      <p:pic>
        <p:nvPicPr>
          <p:cNvPr id="103" name="Google Shape;103;p3"/>
          <p:cNvPicPr preferRelativeResize="0"/>
          <p:nvPr/>
        </p:nvPicPr>
        <p:blipFill rotWithShape="1">
          <a:blip r:embed="rId3">
            <a:alphaModFix/>
          </a:blip>
          <a:srcRect b="0" l="0" r="0" t="0"/>
          <a:stretch/>
        </p:blipFill>
        <p:spPr>
          <a:xfrm>
            <a:off x="10905744" y="0"/>
            <a:ext cx="1286256" cy="6858000"/>
          </a:xfrm>
          <a:prstGeom prst="rect">
            <a:avLst/>
          </a:prstGeom>
          <a:noFill/>
          <a:ln>
            <a:noFill/>
          </a:ln>
        </p:spPr>
      </p:pic>
      <p:sp>
        <p:nvSpPr>
          <p:cNvPr id="104" name="Google Shape;104;p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Polscy turyści polubili zwiedzać podziemia Katedry" id="105" name="Google Shape;105;p3"/>
          <p:cNvPicPr preferRelativeResize="0"/>
          <p:nvPr>
            <p:ph idx="1" type="body"/>
          </p:nvPr>
        </p:nvPicPr>
        <p:blipFill rotWithShape="1">
          <a:blip r:embed="rId4">
            <a:alphaModFix/>
          </a:blip>
          <a:srcRect b="0" l="0" r="0" t="10112"/>
          <a:stretch/>
        </p:blipFill>
        <p:spPr>
          <a:xfrm>
            <a:off x="20" y="1"/>
            <a:ext cx="11429981" cy="6857998"/>
          </a:xfrm>
          <a:prstGeom prst="rect">
            <a:avLst/>
          </a:prstGeom>
          <a:noFill/>
          <a:ln>
            <a:noFill/>
          </a:ln>
        </p:spPr>
      </p:pic>
      <p:sp>
        <p:nvSpPr>
          <p:cNvPr id="106" name="Google Shape;106;p3"/>
          <p:cNvSpPr/>
          <p:nvPr/>
        </p:nvSpPr>
        <p:spPr>
          <a:xfrm>
            <a:off x="12058650" y="0"/>
            <a:ext cx="133330" cy="6857998"/>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2" name="Shape 352"/>
        <p:cNvGrpSpPr/>
        <p:nvPr/>
      </p:nvGrpSpPr>
      <p:grpSpPr>
        <a:xfrm>
          <a:off x="0" y="0"/>
          <a:ext cx="0" cy="0"/>
          <a:chOff x="0" y="0"/>
          <a:chExt cx="0" cy="0"/>
        </a:xfrm>
      </p:grpSpPr>
      <p:pic>
        <p:nvPicPr>
          <p:cNvPr id="353" name="Google Shape;353;p30"/>
          <p:cNvPicPr preferRelativeResize="0"/>
          <p:nvPr/>
        </p:nvPicPr>
        <p:blipFill rotWithShape="1">
          <a:blip r:embed="rId3">
            <a:alphaModFix/>
          </a:blip>
          <a:srcRect b="0" l="0" r="0" t="0"/>
          <a:stretch/>
        </p:blipFill>
        <p:spPr>
          <a:xfrm>
            <a:off x="10905744" y="0"/>
            <a:ext cx="1286256" cy="6858000"/>
          </a:xfrm>
          <a:prstGeom prst="rect">
            <a:avLst/>
          </a:prstGeom>
          <a:noFill/>
          <a:ln>
            <a:noFill/>
          </a:ln>
        </p:spPr>
      </p:pic>
      <p:sp>
        <p:nvSpPr>
          <p:cNvPr id="354" name="Google Shape;354;p3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5" name="Google Shape;355;p30"/>
          <p:cNvSpPr/>
          <p:nvPr/>
        </p:nvSpPr>
        <p:spPr>
          <a:xfrm>
            <a:off x="-1147" y="2992"/>
            <a:ext cx="12193149" cy="2344739"/>
          </a:xfrm>
          <a:custGeom>
            <a:rect b="b" l="l" r="r" t="t"/>
            <a:pathLst>
              <a:path extrusionOk="0" h="2344739" w="12193149">
                <a:moveTo>
                  <a:pt x="1148" y="0"/>
                </a:moveTo>
                <a:lnTo>
                  <a:pt x="12193148" y="0"/>
                </a:lnTo>
                <a:cubicBezTo>
                  <a:pt x="12193148" y="193246"/>
                  <a:pt x="12193149" y="386493"/>
                  <a:pt x="12193149" y="579739"/>
                </a:cubicBezTo>
                <a:lnTo>
                  <a:pt x="12185986" y="584189"/>
                </a:lnTo>
                <a:cubicBezTo>
                  <a:pt x="12156393" y="577430"/>
                  <a:pt x="12176978" y="588328"/>
                  <a:pt x="12156363" y="597366"/>
                </a:cubicBezTo>
                <a:cubicBezTo>
                  <a:pt x="12172308" y="611308"/>
                  <a:pt x="12127905" y="602876"/>
                  <a:pt x="12139215" y="623179"/>
                </a:cubicBezTo>
                <a:cubicBezTo>
                  <a:pt x="12135103" y="624180"/>
                  <a:pt x="12130766" y="624512"/>
                  <a:pt x="12126327" y="624690"/>
                </a:cubicBezTo>
                <a:lnTo>
                  <a:pt x="12124007" y="624794"/>
                </a:lnTo>
                <a:lnTo>
                  <a:pt x="12116854" y="628608"/>
                </a:lnTo>
                <a:lnTo>
                  <a:pt x="12099497" y="628139"/>
                </a:lnTo>
                <a:cubicBezTo>
                  <a:pt x="12095162" y="629804"/>
                  <a:pt x="12090978" y="632365"/>
                  <a:pt x="12087073" y="636341"/>
                </a:cubicBezTo>
                <a:cubicBezTo>
                  <a:pt x="12078890" y="656743"/>
                  <a:pt x="12040481" y="653846"/>
                  <a:pt x="12031073" y="680009"/>
                </a:cubicBezTo>
                <a:cubicBezTo>
                  <a:pt x="12026399" y="688254"/>
                  <a:pt x="12004497" y="705355"/>
                  <a:pt x="11995833" y="703458"/>
                </a:cubicBezTo>
                <a:cubicBezTo>
                  <a:pt x="11990333" y="705967"/>
                  <a:pt x="11986699" y="712045"/>
                  <a:pt x="11979717" y="708161"/>
                </a:cubicBezTo>
                <a:cubicBezTo>
                  <a:pt x="11970382" y="704240"/>
                  <a:pt x="11963763" y="727262"/>
                  <a:pt x="11959046" y="717558"/>
                </a:cubicBezTo>
                <a:lnTo>
                  <a:pt x="11920454" y="730883"/>
                </a:lnTo>
                <a:cubicBezTo>
                  <a:pt x="11919152" y="737943"/>
                  <a:pt x="11912619" y="740145"/>
                  <a:pt x="11903656" y="742426"/>
                </a:cubicBezTo>
                <a:lnTo>
                  <a:pt x="11895048" y="744791"/>
                </a:lnTo>
                <a:lnTo>
                  <a:pt x="11891968" y="755729"/>
                </a:lnTo>
                <a:cubicBezTo>
                  <a:pt x="11881074" y="746401"/>
                  <a:pt x="11884523" y="777742"/>
                  <a:pt x="11870776" y="777816"/>
                </a:cubicBezTo>
                <a:lnTo>
                  <a:pt x="11813376" y="797659"/>
                </a:lnTo>
                <a:lnTo>
                  <a:pt x="11590693" y="963777"/>
                </a:lnTo>
                <a:cubicBezTo>
                  <a:pt x="11550201" y="990714"/>
                  <a:pt x="11542649" y="940770"/>
                  <a:pt x="11506817" y="1033623"/>
                </a:cubicBezTo>
                <a:cubicBezTo>
                  <a:pt x="11450023" y="1089460"/>
                  <a:pt x="11337127" y="1190174"/>
                  <a:pt x="11280332" y="1223571"/>
                </a:cubicBezTo>
                <a:cubicBezTo>
                  <a:pt x="11267547" y="1231171"/>
                  <a:pt x="11229147" y="1296589"/>
                  <a:pt x="11228309" y="1276236"/>
                </a:cubicBezTo>
                <a:cubicBezTo>
                  <a:pt x="11223950" y="1278203"/>
                  <a:pt x="11220761" y="1277680"/>
                  <a:pt x="11218087" y="1275961"/>
                </a:cubicBezTo>
                <a:lnTo>
                  <a:pt x="11217184" y="1275018"/>
                </a:lnTo>
                <a:lnTo>
                  <a:pt x="11188885" y="1292383"/>
                </a:lnTo>
                <a:lnTo>
                  <a:pt x="11184501" y="1292525"/>
                </a:lnTo>
                <a:lnTo>
                  <a:pt x="11166854" y="1306612"/>
                </a:lnTo>
                <a:lnTo>
                  <a:pt x="11157311" y="1312414"/>
                </a:lnTo>
                <a:lnTo>
                  <a:pt x="11155496" y="1317097"/>
                </a:lnTo>
                <a:cubicBezTo>
                  <a:pt x="11153045" y="1320465"/>
                  <a:pt x="11148902" y="1323112"/>
                  <a:pt x="11140961" y="1324115"/>
                </a:cubicBezTo>
                <a:lnTo>
                  <a:pt x="11138961" y="1323772"/>
                </a:lnTo>
                <a:lnTo>
                  <a:pt x="11128208" y="1333832"/>
                </a:lnTo>
                <a:cubicBezTo>
                  <a:pt x="11124962" y="1337814"/>
                  <a:pt x="11122359" y="1342287"/>
                  <a:pt x="11120691" y="1347424"/>
                </a:cubicBezTo>
                <a:cubicBezTo>
                  <a:pt x="11081770" y="1370685"/>
                  <a:pt x="10952581" y="1444106"/>
                  <a:pt x="10894683" y="1473399"/>
                </a:cubicBezTo>
                <a:cubicBezTo>
                  <a:pt x="10861781" y="1488434"/>
                  <a:pt x="10817803" y="1508886"/>
                  <a:pt x="10773300" y="1523191"/>
                </a:cubicBezTo>
                <a:cubicBezTo>
                  <a:pt x="10733414" y="1567419"/>
                  <a:pt x="10677791" y="1526735"/>
                  <a:pt x="10627668" y="1559229"/>
                </a:cubicBezTo>
                <a:cubicBezTo>
                  <a:pt x="10590276" y="1542103"/>
                  <a:pt x="10613693" y="1562282"/>
                  <a:pt x="10581895" y="1568689"/>
                </a:cubicBezTo>
                <a:cubicBezTo>
                  <a:pt x="10597733" y="1591656"/>
                  <a:pt x="10540912" y="1568241"/>
                  <a:pt x="10547790" y="1598423"/>
                </a:cubicBezTo>
                <a:cubicBezTo>
                  <a:pt x="10541784" y="1598632"/>
                  <a:pt x="10535750" y="1597886"/>
                  <a:pt x="10529643" y="1596907"/>
                </a:cubicBezTo>
                <a:lnTo>
                  <a:pt x="10526446" y="1596411"/>
                </a:lnTo>
                <a:lnTo>
                  <a:pt x="10515129" y="1599537"/>
                </a:lnTo>
                <a:lnTo>
                  <a:pt x="10491735" y="1594156"/>
                </a:lnTo>
                <a:cubicBezTo>
                  <a:pt x="10485147" y="1595190"/>
                  <a:pt x="10478389" y="1597459"/>
                  <a:pt x="10471418" y="1601693"/>
                </a:cubicBezTo>
                <a:cubicBezTo>
                  <a:pt x="10451763" y="1626665"/>
                  <a:pt x="10400774" y="1612276"/>
                  <a:pt x="10377042" y="1644598"/>
                </a:cubicBezTo>
                <a:cubicBezTo>
                  <a:pt x="10367240" y="1654315"/>
                  <a:pt x="10330319" y="1671126"/>
                  <a:pt x="10319338" y="1666221"/>
                </a:cubicBezTo>
                <a:cubicBezTo>
                  <a:pt x="10310813" y="1668060"/>
                  <a:pt x="10303331" y="1675173"/>
                  <a:pt x="10295467" y="1668079"/>
                </a:cubicBezTo>
                <a:cubicBezTo>
                  <a:pt x="10284420" y="1660290"/>
                  <a:pt x="10265794" y="1689186"/>
                  <a:pt x="10263443" y="1674948"/>
                </a:cubicBezTo>
                <a:lnTo>
                  <a:pt x="10205418" y="1682149"/>
                </a:lnTo>
                <a:cubicBezTo>
                  <a:pt x="10200696" y="1691209"/>
                  <a:pt x="10190895" y="1692356"/>
                  <a:pt x="10177759" y="1692943"/>
                </a:cubicBezTo>
                <a:lnTo>
                  <a:pt x="10165070" y="1693739"/>
                </a:lnTo>
                <a:lnTo>
                  <a:pt x="10156308" y="1707487"/>
                </a:lnTo>
                <a:cubicBezTo>
                  <a:pt x="10145406" y="1692057"/>
                  <a:pt x="10136981" y="1734810"/>
                  <a:pt x="10118267" y="1731142"/>
                </a:cubicBezTo>
                <a:lnTo>
                  <a:pt x="10083317" y="1743296"/>
                </a:lnTo>
                <a:cubicBezTo>
                  <a:pt x="10075718" y="1741227"/>
                  <a:pt x="10048011" y="1742555"/>
                  <a:pt x="10040388" y="1741632"/>
                </a:cubicBezTo>
                <a:cubicBezTo>
                  <a:pt x="9999609" y="1751733"/>
                  <a:pt x="9985545" y="1752223"/>
                  <a:pt x="9961167" y="1757147"/>
                </a:cubicBezTo>
                <a:cubicBezTo>
                  <a:pt x="9920131" y="1757289"/>
                  <a:pt x="9889892" y="1754090"/>
                  <a:pt x="9848940" y="1763915"/>
                </a:cubicBezTo>
                <a:lnTo>
                  <a:pt x="9729457" y="1784122"/>
                </a:lnTo>
                <a:cubicBezTo>
                  <a:pt x="9676207" y="1774536"/>
                  <a:pt x="9631235" y="1799759"/>
                  <a:pt x="9613704" y="1812371"/>
                </a:cubicBezTo>
                <a:cubicBezTo>
                  <a:pt x="9548152" y="1826647"/>
                  <a:pt x="9410970" y="1863993"/>
                  <a:pt x="9338590" y="1869293"/>
                </a:cubicBezTo>
                <a:lnTo>
                  <a:pt x="9232518" y="1893149"/>
                </a:lnTo>
                <a:lnTo>
                  <a:pt x="9156690" y="1903228"/>
                </a:lnTo>
                <a:lnTo>
                  <a:pt x="9054601" y="1910755"/>
                </a:lnTo>
                <a:lnTo>
                  <a:pt x="9006634" y="1914040"/>
                </a:lnTo>
                <a:lnTo>
                  <a:pt x="9006349" y="1913800"/>
                </a:lnTo>
                <a:cubicBezTo>
                  <a:pt x="9004294" y="1913580"/>
                  <a:pt x="9001475" y="1913908"/>
                  <a:pt x="8997380" y="1915011"/>
                </a:cubicBezTo>
                <a:lnTo>
                  <a:pt x="8991542" y="1917072"/>
                </a:lnTo>
                <a:lnTo>
                  <a:pt x="8975485" y="1920298"/>
                </a:lnTo>
                <a:lnTo>
                  <a:pt x="8969159" y="1919598"/>
                </a:lnTo>
                <a:lnTo>
                  <a:pt x="8964196" y="1917373"/>
                </a:lnTo>
                <a:cubicBezTo>
                  <a:pt x="8955841" y="1925324"/>
                  <a:pt x="8956668" y="1934272"/>
                  <a:pt x="8930136" y="1914185"/>
                </a:cubicBezTo>
                <a:cubicBezTo>
                  <a:pt x="8899182" y="1915205"/>
                  <a:pt x="8790451" y="1929860"/>
                  <a:pt x="8753592" y="1933417"/>
                </a:cubicBezTo>
                <a:cubicBezTo>
                  <a:pt x="8720970" y="1944137"/>
                  <a:pt x="8749345" y="1930476"/>
                  <a:pt x="8708995" y="1935518"/>
                </a:cubicBezTo>
                <a:cubicBezTo>
                  <a:pt x="8672757" y="1955053"/>
                  <a:pt x="8640293" y="1938613"/>
                  <a:pt x="8597219" y="1944090"/>
                </a:cubicBezTo>
                <a:lnTo>
                  <a:pt x="8526378" y="1929248"/>
                </a:lnTo>
                <a:lnTo>
                  <a:pt x="8512131" y="1935163"/>
                </a:lnTo>
                <a:lnTo>
                  <a:pt x="8507315" y="1938164"/>
                </a:lnTo>
                <a:cubicBezTo>
                  <a:pt x="8503797" y="1939941"/>
                  <a:pt x="8501196" y="1940752"/>
                  <a:pt x="8499116" y="1940902"/>
                </a:cubicBezTo>
                <a:lnTo>
                  <a:pt x="8498742" y="1940723"/>
                </a:lnTo>
                <a:lnTo>
                  <a:pt x="8491397" y="1943773"/>
                </a:lnTo>
                <a:lnTo>
                  <a:pt x="8368330" y="1957815"/>
                </a:lnTo>
                <a:cubicBezTo>
                  <a:pt x="8363173" y="1959840"/>
                  <a:pt x="8358881" y="1959492"/>
                  <a:pt x="8354947" y="1958009"/>
                </a:cubicBezTo>
                <a:lnTo>
                  <a:pt x="8321252" y="1974587"/>
                </a:lnTo>
                <a:lnTo>
                  <a:pt x="8315581" y="1974913"/>
                </a:lnTo>
                <a:lnTo>
                  <a:pt x="8296322" y="1988808"/>
                </a:lnTo>
                <a:lnTo>
                  <a:pt x="8285424" y="1994631"/>
                </a:lnTo>
                <a:lnTo>
                  <a:pt x="8284298" y="1999074"/>
                </a:lnTo>
                <a:cubicBezTo>
                  <a:pt x="8281994" y="2002319"/>
                  <a:pt x="8277300" y="2004967"/>
                  <a:pt x="8267224" y="2006249"/>
                </a:cubicBezTo>
                <a:lnTo>
                  <a:pt x="8264525" y="2006019"/>
                </a:lnTo>
                <a:lnTo>
                  <a:pt x="8253181" y="2015862"/>
                </a:lnTo>
                <a:cubicBezTo>
                  <a:pt x="8250007" y="2019712"/>
                  <a:pt x="8247795" y="2023994"/>
                  <a:pt x="8246982" y="2028854"/>
                </a:cubicBezTo>
                <a:cubicBezTo>
                  <a:pt x="8182975" y="2025947"/>
                  <a:pt x="8148279" y="2060069"/>
                  <a:pt x="8091420" y="2075015"/>
                </a:cubicBezTo>
                <a:cubicBezTo>
                  <a:pt x="8026616" y="2098157"/>
                  <a:pt x="7968218" y="2119393"/>
                  <a:pt x="7906555" y="2116988"/>
                </a:cubicBezTo>
                <a:cubicBezTo>
                  <a:pt x="7836267" y="2131900"/>
                  <a:pt x="7782114" y="2134131"/>
                  <a:pt x="7719893" y="2142703"/>
                </a:cubicBezTo>
                <a:lnTo>
                  <a:pt x="7615495" y="2139232"/>
                </a:lnTo>
                <a:lnTo>
                  <a:pt x="7528691" y="2145060"/>
                </a:lnTo>
                <a:lnTo>
                  <a:pt x="7520719" y="2147613"/>
                </a:lnTo>
                <a:cubicBezTo>
                  <a:pt x="7515141" y="2148952"/>
                  <a:pt x="7511320" y="2149302"/>
                  <a:pt x="7508559" y="2148948"/>
                </a:cubicBezTo>
                <a:lnTo>
                  <a:pt x="7508188" y="2148621"/>
                </a:lnTo>
                <a:lnTo>
                  <a:pt x="7496943" y="2150573"/>
                </a:lnTo>
                <a:lnTo>
                  <a:pt x="7219707" y="2156680"/>
                </a:lnTo>
                <a:lnTo>
                  <a:pt x="7202249" y="2161230"/>
                </a:lnTo>
                <a:lnTo>
                  <a:pt x="7198152" y="2166588"/>
                </a:lnTo>
                <a:cubicBezTo>
                  <a:pt x="7193259" y="2170111"/>
                  <a:pt x="7185654" y="2172250"/>
                  <a:pt x="7171956" y="2171236"/>
                </a:cubicBezTo>
                <a:lnTo>
                  <a:pt x="7098136" y="2183464"/>
                </a:lnTo>
                <a:cubicBezTo>
                  <a:pt x="7062296" y="2184442"/>
                  <a:pt x="7051336" y="2185419"/>
                  <a:pt x="7019644" y="2183090"/>
                </a:cubicBezTo>
                <a:cubicBezTo>
                  <a:pt x="6938675" y="2194028"/>
                  <a:pt x="6944793" y="2218194"/>
                  <a:pt x="6905294" y="2212596"/>
                </a:cubicBezTo>
                <a:cubicBezTo>
                  <a:pt x="6873070" y="2207388"/>
                  <a:pt x="6789137" y="2226462"/>
                  <a:pt x="6709370" y="2240551"/>
                </a:cubicBezTo>
                <a:cubicBezTo>
                  <a:pt x="6650254" y="2250006"/>
                  <a:pt x="6629253" y="2264107"/>
                  <a:pt x="6550602" y="2269327"/>
                </a:cubicBezTo>
                <a:cubicBezTo>
                  <a:pt x="6473302" y="2313417"/>
                  <a:pt x="6410843" y="2289694"/>
                  <a:pt x="6318708" y="2316127"/>
                </a:cubicBezTo>
                <a:cubicBezTo>
                  <a:pt x="6298698" y="2331649"/>
                  <a:pt x="6210439" y="2314456"/>
                  <a:pt x="6169822" y="2318214"/>
                </a:cubicBezTo>
                <a:cubicBezTo>
                  <a:pt x="6129203" y="2321972"/>
                  <a:pt x="6091688" y="2335520"/>
                  <a:pt x="6074996" y="2338676"/>
                </a:cubicBezTo>
                <a:lnTo>
                  <a:pt x="6069677" y="2337139"/>
                </a:lnTo>
                <a:lnTo>
                  <a:pt x="6049786" y="2337822"/>
                </a:lnTo>
                <a:lnTo>
                  <a:pt x="6042433" y="2329473"/>
                </a:lnTo>
                <a:lnTo>
                  <a:pt x="6011238" y="2324380"/>
                </a:lnTo>
                <a:cubicBezTo>
                  <a:pt x="5999830" y="2323793"/>
                  <a:pt x="5971276" y="2324706"/>
                  <a:pt x="5958523" y="2328024"/>
                </a:cubicBezTo>
                <a:lnTo>
                  <a:pt x="5760067" y="2343716"/>
                </a:lnTo>
                <a:lnTo>
                  <a:pt x="5628108" y="2344739"/>
                </a:lnTo>
                <a:lnTo>
                  <a:pt x="5472054" y="2330719"/>
                </a:lnTo>
                <a:cubicBezTo>
                  <a:pt x="5479284" y="2317691"/>
                  <a:pt x="5440157" y="2331757"/>
                  <a:pt x="5433909" y="2319466"/>
                </a:cubicBezTo>
                <a:cubicBezTo>
                  <a:pt x="5430517" y="2309434"/>
                  <a:pt x="5392976" y="2304750"/>
                  <a:pt x="5382817" y="2301764"/>
                </a:cubicBezTo>
                <a:lnTo>
                  <a:pt x="5262912" y="2281347"/>
                </a:lnTo>
                <a:cubicBezTo>
                  <a:pt x="5252746" y="2281163"/>
                  <a:pt x="5231699" y="2272853"/>
                  <a:pt x="5224109" y="2270223"/>
                </a:cubicBezTo>
                <a:lnTo>
                  <a:pt x="5175808" y="2267233"/>
                </a:lnTo>
                <a:lnTo>
                  <a:pt x="5157702" y="2260010"/>
                </a:lnTo>
                <a:lnTo>
                  <a:pt x="5143747" y="2256610"/>
                </a:lnTo>
                <a:lnTo>
                  <a:pt x="5140744" y="2254509"/>
                </a:lnTo>
                <a:cubicBezTo>
                  <a:pt x="5135026" y="2250469"/>
                  <a:pt x="5129229" y="2246658"/>
                  <a:pt x="5122807" y="2243656"/>
                </a:cubicBezTo>
                <a:cubicBezTo>
                  <a:pt x="5109467" y="2272275"/>
                  <a:pt x="5066004" y="2222839"/>
                  <a:pt x="5066938" y="2250227"/>
                </a:cubicBezTo>
                <a:cubicBezTo>
                  <a:pt x="5029345" y="2238711"/>
                  <a:pt x="5040096" y="2267800"/>
                  <a:pt x="5012662" y="2233846"/>
                </a:cubicBezTo>
                <a:cubicBezTo>
                  <a:pt x="4938174" y="2234229"/>
                  <a:pt x="4917504" y="2247236"/>
                  <a:pt x="4841589" y="2209829"/>
                </a:cubicBezTo>
                <a:cubicBezTo>
                  <a:pt x="4807890" y="2193187"/>
                  <a:pt x="4785258" y="2182041"/>
                  <a:pt x="4763595" y="2182061"/>
                </a:cubicBezTo>
                <a:cubicBezTo>
                  <a:pt x="4742475" y="2177561"/>
                  <a:pt x="4730631" y="2174738"/>
                  <a:pt x="4724334" y="2173047"/>
                </a:cubicBezTo>
                <a:lnTo>
                  <a:pt x="4722324" y="2172298"/>
                </a:lnTo>
                <a:lnTo>
                  <a:pt x="4723259" y="2172087"/>
                </a:lnTo>
                <a:cubicBezTo>
                  <a:pt x="4722296" y="2171445"/>
                  <a:pt x="4719415" y="2170839"/>
                  <a:pt x="4718350" y="2170817"/>
                </a:cubicBezTo>
                <a:lnTo>
                  <a:pt x="4722324" y="2172298"/>
                </a:lnTo>
                <a:lnTo>
                  <a:pt x="4716674" y="2173573"/>
                </a:lnTo>
                <a:cubicBezTo>
                  <a:pt x="4681300" y="2166617"/>
                  <a:pt x="4525895" y="2165809"/>
                  <a:pt x="4516962" y="2163671"/>
                </a:cubicBezTo>
                <a:cubicBezTo>
                  <a:pt x="4458971" y="2150559"/>
                  <a:pt x="4463810" y="2149818"/>
                  <a:pt x="4429691" y="2153020"/>
                </a:cubicBezTo>
                <a:cubicBezTo>
                  <a:pt x="4424455" y="2156391"/>
                  <a:pt x="4370126" y="2150097"/>
                  <a:pt x="4364023" y="2151674"/>
                </a:cubicBezTo>
                <a:lnTo>
                  <a:pt x="4318114" y="2158289"/>
                </a:lnTo>
                <a:lnTo>
                  <a:pt x="4316258" y="2156948"/>
                </a:lnTo>
                <a:cubicBezTo>
                  <a:pt x="4307275" y="2153577"/>
                  <a:pt x="4301145" y="2153578"/>
                  <a:pt x="4296292" y="2155069"/>
                </a:cubicBezTo>
                <a:lnTo>
                  <a:pt x="4291212" y="2157986"/>
                </a:lnTo>
                <a:lnTo>
                  <a:pt x="4277290" y="2157740"/>
                </a:lnTo>
                <a:lnTo>
                  <a:pt x="4249265" y="2160064"/>
                </a:lnTo>
                <a:lnTo>
                  <a:pt x="4203199" y="2157269"/>
                </a:lnTo>
                <a:cubicBezTo>
                  <a:pt x="4203096" y="2156849"/>
                  <a:pt x="4202995" y="2156430"/>
                  <a:pt x="4202893" y="2156010"/>
                </a:cubicBezTo>
                <a:cubicBezTo>
                  <a:pt x="4201267" y="2153173"/>
                  <a:pt x="4198292" y="2151054"/>
                  <a:pt x="4192396" y="2150376"/>
                </a:cubicBezTo>
                <a:cubicBezTo>
                  <a:pt x="4205365" y="2133087"/>
                  <a:pt x="4162425" y="2134982"/>
                  <a:pt x="4143893" y="2134511"/>
                </a:cubicBezTo>
                <a:cubicBezTo>
                  <a:pt x="4125868" y="2127445"/>
                  <a:pt x="4100250" y="2113865"/>
                  <a:pt x="4084245" y="2107978"/>
                </a:cubicBezTo>
                <a:lnTo>
                  <a:pt x="4075694" y="2107143"/>
                </a:lnTo>
                <a:cubicBezTo>
                  <a:pt x="4075655" y="2107042"/>
                  <a:pt x="4075614" y="2106943"/>
                  <a:pt x="4075575" y="2106844"/>
                </a:cubicBezTo>
                <a:cubicBezTo>
                  <a:pt x="4073829" y="2106060"/>
                  <a:pt x="4071057" y="2105559"/>
                  <a:pt x="4066658" y="2105400"/>
                </a:cubicBezTo>
                <a:lnTo>
                  <a:pt x="4060102" y="2105618"/>
                </a:lnTo>
                <a:lnTo>
                  <a:pt x="4043512" y="2103997"/>
                </a:lnTo>
                <a:lnTo>
                  <a:pt x="4038145" y="2101563"/>
                </a:lnTo>
                <a:lnTo>
                  <a:pt x="4036511" y="2097896"/>
                </a:lnTo>
                <a:lnTo>
                  <a:pt x="4034926" y="2098131"/>
                </a:lnTo>
                <a:cubicBezTo>
                  <a:pt x="4022576" y="2102995"/>
                  <a:pt x="4018025" y="2111371"/>
                  <a:pt x="4005686" y="2085563"/>
                </a:cubicBezTo>
                <a:lnTo>
                  <a:pt x="3937994" y="2068106"/>
                </a:lnTo>
                <a:cubicBezTo>
                  <a:pt x="3921658" y="2075830"/>
                  <a:pt x="3909686" y="2071141"/>
                  <a:pt x="3898423" y="2062451"/>
                </a:cubicBezTo>
                <a:cubicBezTo>
                  <a:pt x="3862243" y="2062947"/>
                  <a:pt x="3830779" y="2049077"/>
                  <a:pt x="3790908" y="2042213"/>
                </a:cubicBezTo>
                <a:cubicBezTo>
                  <a:pt x="3742158" y="2027507"/>
                  <a:pt x="3726280" y="2025530"/>
                  <a:pt x="3683661" y="2018290"/>
                </a:cubicBezTo>
                <a:lnTo>
                  <a:pt x="3611183" y="1986019"/>
                </a:lnTo>
                <a:lnTo>
                  <a:pt x="3605003" y="1987381"/>
                </a:lnTo>
                <a:cubicBezTo>
                  <a:pt x="3600731" y="1988000"/>
                  <a:pt x="3597877" y="1988000"/>
                  <a:pt x="3595884" y="1987545"/>
                </a:cubicBezTo>
                <a:lnTo>
                  <a:pt x="3595649" y="1987276"/>
                </a:lnTo>
                <a:lnTo>
                  <a:pt x="3587126" y="1987966"/>
                </a:lnTo>
                <a:cubicBezTo>
                  <a:pt x="3572774" y="1989757"/>
                  <a:pt x="3550540" y="1975558"/>
                  <a:pt x="3537283" y="1978267"/>
                </a:cubicBezTo>
                <a:cubicBezTo>
                  <a:pt x="3515092" y="1973971"/>
                  <a:pt x="3489773" y="1980236"/>
                  <a:pt x="3474371" y="1974606"/>
                </a:cubicBezTo>
                <a:lnTo>
                  <a:pt x="3401876" y="1962558"/>
                </a:lnTo>
                <a:lnTo>
                  <a:pt x="3365036" y="1979510"/>
                </a:lnTo>
                <a:cubicBezTo>
                  <a:pt x="3361007" y="1981808"/>
                  <a:pt x="3355145" y="1982886"/>
                  <a:pt x="3345174" y="1981192"/>
                </a:cubicBezTo>
                <a:lnTo>
                  <a:pt x="3342846" y="1980217"/>
                </a:lnTo>
                <a:cubicBezTo>
                  <a:pt x="3337528" y="1982688"/>
                  <a:pt x="3296694" y="1983818"/>
                  <a:pt x="3263504" y="1986094"/>
                </a:cubicBezTo>
                <a:cubicBezTo>
                  <a:pt x="3210873" y="1988435"/>
                  <a:pt x="3204538" y="1996407"/>
                  <a:pt x="3143704" y="1993869"/>
                </a:cubicBezTo>
                <a:cubicBezTo>
                  <a:pt x="3083839" y="1995098"/>
                  <a:pt x="3073438" y="2001104"/>
                  <a:pt x="3031439" y="1996512"/>
                </a:cubicBezTo>
                <a:lnTo>
                  <a:pt x="2782717" y="2018333"/>
                </a:lnTo>
                <a:cubicBezTo>
                  <a:pt x="2720447" y="2045988"/>
                  <a:pt x="2718750" y="2015419"/>
                  <a:pt x="2647675" y="2028869"/>
                </a:cubicBezTo>
                <a:cubicBezTo>
                  <a:pt x="2583664" y="1968934"/>
                  <a:pt x="2609849" y="2007202"/>
                  <a:pt x="2569176" y="2002628"/>
                </a:cubicBezTo>
                <a:lnTo>
                  <a:pt x="2444403" y="2016529"/>
                </a:lnTo>
                <a:cubicBezTo>
                  <a:pt x="2412730" y="2033089"/>
                  <a:pt x="2355175" y="2003000"/>
                  <a:pt x="2316260" y="2024996"/>
                </a:cubicBezTo>
                <a:cubicBezTo>
                  <a:pt x="2277148" y="2025534"/>
                  <a:pt x="2234330" y="2021339"/>
                  <a:pt x="2209726" y="2019763"/>
                </a:cubicBezTo>
                <a:cubicBezTo>
                  <a:pt x="2172984" y="2016106"/>
                  <a:pt x="2131016" y="2007174"/>
                  <a:pt x="2095813" y="2003052"/>
                </a:cubicBezTo>
                <a:cubicBezTo>
                  <a:pt x="2078687" y="2016661"/>
                  <a:pt x="2046700" y="1994357"/>
                  <a:pt x="1998504" y="1995032"/>
                </a:cubicBezTo>
                <a:cubicBezTo>
                  <a:pt x="1979851" y="2010679"/>
                  <a:pt x="1965997" y="1995296"/>
                  <a:pt x="1929320" y="2016977"/>
                </a:cubicBezTo>
                <a:cubicBezTo>
                  <a:pt x="1927506" y="2015185"/>
                  <a:pt x="1925308" y="2013558"/>
                  <a:pt x="1922798" y="2012146"/>
                </a:cubicBezTo>
                <a:cubicBezTo>
                  <a:pt x="1908224" y="2003952"/>
                  <a:pt x="1886476" y="2004665"/>
                  <a:pt x="1874228" y="2013741"/>
                </a:cubicBezTo>
                <a:cubicBezTo>
                  <a:pt x="1844711" y="2028500"/>
                  <a:pt x="1815838" y="2036277"/>
                  <a:pt x="1787803" y="2041363"/>
                </a:cubicBezTo>
                <a:lnTo>
                  <a:pt x="1739352" y="2036312"/>
                </a:lnTo>
                <a:cubicBezTo>
                  <a:pt x="1720756" y="2032746"/>
                  <a:pt x="1697809" y="2023837"/>
                  <a:pt x="1676219" y="2019963"/>
                </a:cubicBezTo>
                <a:cubicBezTo>
                  <a:pt x="1653856" y="2018758"/>
                  <a:pt x="1629782" y="2025363"/>
                  <a:pt x="1609817" y="2013066"/>
                </a:cubicBezTo>
                <a:cubicBezTo>
                  <a:pt x="1570834" y="2001390"/>
                  <a:pt x="1525521" y="2021545"/>
                  <a:pt x="1497258" y="1987476"/>
                </a:cubicBezTo>
                <a:cubicBezTo>
                  <a:pt x="1419429" y="1972767"/>
                  <a:pt x="1265224" y="1952754"/>
                  <a:pt x="1151127" y="1938041"/>
                </a:cubicBezTo>
                <a:cubicBezTo>
                  <a:pt x="1044820" y="1928230"/>
                  <a:pt x="911490" y="1929978"/>
                  <a:pt x="859417" y="1928608"/>
                </a:cubicBezTo>
                <a:lnTo>
                  <a:pt x="838688" y="1929821"/>
                </a:lnTo>
                <a:cubicBezTo>
                  <a:pt x="829380" y="1926412"/>
                  <a:pt x="823010" y="1926387"/>
                  <a:pt x="817957" y="1927857"/>
                </a:cubicBezTo>
                <a:lnTo>
                  <a:pt x="812654" y="1930751"/>
                </a:lnTo>
                <a:lnTo>
                  <a:pt x="721195" y="1929661"/>
                </a:lnTo>
                <a:cubicBezTo>
                  <a:pt x="721095" y="1929241"/>
                  <a:pt x="720991" y="1928820"/>
                  <a:pt x="720890" y="1928399"/>
                </a:cubicBezTo>
                <a:cubicBezTo>
                  <a:pt x="719222" y="1925556"/>
                  <a:pt x="716144" y="1923424"/>
                  <a:pt x="710023" y="1922722"/>
                </a:cubicBezTo>
                <a:cubicBezTo>
                  <a:pt x="689532" y="1914633"/>
                  <a:pt x="619665" y="1887450"/>
                  <a:pt x="597940" y="1879864"/>
                </a:cubicBezTo>
                <a:cubicBezTo>
                  <a:pt x="587430" y="1879265"/>
                  <a:pt x="583862" y="1877622"/>
                  <a:pt x="579683" y="1877212"/>
                </a:cubicBezTo>
                <a:lnTo>
                  <a:pt x="572865" y="1877401"/>
                </a:lnTo>
                <a:cubicBezTo>
                  <a:pt x="550627" y="1871095"/>
                  <a:pt x="474197" y="1846680"/>
                  <a:pt x="446247" y="1839371"/>
                </a:cubicBezTo>
                <a:cubicBezTo>
                  <a:pt x="429213" y="1847023"/>
                  <a:pt x="416808" y="1842285"/>
                  <a:pt x="405163" y="1833548"/>
                </a:cubicBezTo>
                <a:cubicBezTo>
                  <a:pt x="367566" y="1833890"/>
                  <a:pt x="334968" y="1819885"/>
                  <a:pt x="293583" y="1812852"/>
                </a:cubicBezTo>
                <a:lnTo>
                  <a:pt x="119529" y="1761047"/>
                </a:lnTo>
                <a:cubicBezTo>
                  <a:pt x="73377" y="1751937"/>
                  <a:pt x="36403" y="1759579"/>
                  <a:pt x="16674" y="1758191"/>
                </a:cubicBezTo>
                <a:lnTo>
                  <a:pt x="1150" y="1752722"/>
                </a:lnTo>
                <a:cubicBezTo>
                  <a:pt x="-1438" y="1496726"/>
                  <a:pt x="1148" y="514333"/>
                  <a:pt x="1148" y="222213"/>
                </a:cubicBezTo>
                <a:lnTo>
                  <a:pt x="1148" y="0"/>
                </a:ln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6" name="Google Shape;356;p30"/>
          <p:cNvSpPr txBox="1"/>
          <p:nvPr>
            <p:ph type="ctrTitle"/>
          </p:nvPr>
        </p:nvSpPr>
        <p:spPr>
          <a:xfrm>
            <a:off x="69802" y="587642"/>
            <a:ext cx="12122197" cy="1216024"/>
          </a:xfrm>
          <a:prstGeom prst="rect">
            <a:avLst/>
          </a:prstGeom>
          <a:noFill/>
          <a:ln>
            <a:noFill/>
          </a:ln>
        </p:spPr>
        <p:txBody>
          <a:bodyPr anchorCtr="0" anchor="ctr" bIns="45700" lIns="91425" spcFirstLastPara="1" rIns="91425" wrap="square" tIns="45700">
            <a:normAutofit/>
          </a:bodyPr>
          <a:lstStyle/>
          <a:p>
            <a:pPr indent="0" lvl="0" marL="0" rtl="0" algn="ctr">
              <a:lnSpc>
                <a:spcPct val="110000"/>
              </a:lnSpc>
              <a:spcBef>
                <a:spcPts val="0"/>
              </a:spcBef>
              <a:spcAft>
                <a:spcPts val="0"/>
              </a:spcAft>
              <a:buClr>
                <a:srgbClr val="262626"/>
              </a:buClr>
              <a:buSzPts val="4400"/>
              <a:buFont typeface="Arabic Typesetting"/>
              <a:buNone/>
            </a:pPr>
            <a:r>
              <a:rPr lang="pl-PL" sz="4400">
                <a:latin typeface="Arabic Typesetting"/>
                <a:ea typeface="Arabic Typesetting"/>
                <a:cs typeface="Arabic Typesetting"/>
                <a:sym typeface="Arabic Typesetting"/>
              </a:rPr>
              <a:t>DZIĘKUJEMY ZA UWAGĘ</a:t>
            </a:r>
            <a:endParaRPr sz="4400">
              <a:latin typeface="Arabic Typesetting"/>
              <a:ea typeface="Arabic Typesetting"/>
              <a:cs typeface="Arabic Typesetting"/>
              <a:sym typeface="Arabic Typesetting"/>
            </a:endParaRPr>
          </a:p>
        </p:txBody>
      </p:sp>
      <p:sp>
        <p:nvSpPr>
          <p:cNvPr id="357" name="Google Shape;357;p30"/>
          <p:cNvSpPr txBox="1"/>
          <p:nvPr>
            <p:ph idx="1" type="subTitle"/>
          </p:nvPr>
        </p:nvSpPr>
        <p:spPr>
          <a:xfrm>
            <a:off x="1050878" y="2435226"/>
            <a:ext cx="9880979" cy="3819151"/>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262626"/>
              </a:buClr>
              <a:buSzPts val="2240"/>
              <a:buNone/>
            </a:pPr>
            <a:r>
              <a:rPr lang="pl-PL" sz="2800">
                <a:latin typeface="Arabic Typesetting"/>
                <a:ea typeface="Arabic Typesetting"/>
                <a:cs typeface="Arabic Typesetting"/>
                <a:sym typeface="Arabic Typesetting"/>
              </a:rPr>
              <a:t>Wojciech Błach</a:t>
            </a:r>
            <a:endParaRPr sz="2800">
              <a:latin typeface="Arabic Typesetting"/>
              <a:ea typeface="Arabic Typesetting"/>
              <a:cs typeface="Arabic Typesetting"/>
              <a:sym typeface="Arabic Typesetting"/>
            </a:endParaRPr>
          </a:p>
          <a:p>
            <a:pPr indent="0" lvl="0" marL="0" rtl="0" algn="ctr">
              <a:lnSpc>
                <a:spcPct val="100000"/>
              </a:lnSpc>
              <a:spcBef>
                <a:spcPts val="1000"/>
              </a:spcBef>
              <a:spcAft>
                <a:spcPts val="0"/>
              </a:spcAft>
              <a:buClr>
                <a:srgbClr val="262626"/>
              </a:buClr>
              <a:buSzPts val="2240"/>
              <a:buNone/>
            </a:pPr>
            <a:r>
              <a:rPr lang="pl-PL" sz="2800">
                <a:latin typeface="Arabic Typesetting"/>
                <a:ea typeface="Arabic Typesetting"/>
                <a:cs typeface="Arabic Typesetting"/>
                <a:sym typeface="Arabic Typesetting"/>
              </a:rPr>
              <a:t>Maciej Koperdowski</a:t>
            </a:r>
            <a:endParaRPr sz="2800">
              <a:latin typeface="Arabic Typesetting"/>
              <a:ea typeface="Arabic Typesetting"/>
              <a:cs typeface="Arabic Typesetting"/>
              <a:sym typeface="Arabic Typesetting"/>
            </a:endParaRPr>
          </a:p>
          <a:p>
            <a:pPr indent="0" lvl="0" marL="0" rtl="0" algn="ctr">
              <a:lnSpc>
                <a:spcPct val="100000"/>
              </a:lnSpc>
              <a:spcBef>
                <a:spcPts val="1000"/>
              </a:spcBef>
              <a:spcAft>
                <a:spcPts val="0"/>
              </a:spcAft>
              <a:buClr>
                <a:srgbClr val="262626"/>
              </a:buClr>
              <a:buSzPts val="2240"/>
              <a:buNone/>
            </a:pPr>
            <a:r>
              <a:rPr lang="pl-PL" sz="2800">
                <a:latin typeface="Arabic Typesetting"/>
                <a:ea typeface="Arabic Typesetting"/>
                <a:cs typeface="Arabic Typesetting"/>
                <a:sym typeface="Arabic Typesetting"/>
              </a:rPr>
              <a:t>Szymon Koźbiał</a:t>
            </a:r>
            <a:endParaRPr sz="2800">
              <a:latin typeface="Arabic Typesetting"/>
              <a:ea typeface="Arabic Typesetting"/>
              <a:cs typeface="Arabic Typesetting"/>
              <a:sym typeface="Arabic Typesetting"/>
            </a:endParaRPr>
          </a:p>
          <a:p>
            <a:pPr indent="0" lvl="0" marL="0" rtl="0" algn="ctr">
              <a:lnSpc>
                <a:spcPct val="100000"/>
              </a:lnSpc>
              <a:spcBef>
                <a:spcPts val="1000"/>
              </a:spcBef>
              <a:spcAft>
                <a:spcPts val="0"/>
              </a:spcAft>
              <a:buClr>
                <a:srgbClr val="262626"/>
              </a:buClr>
              <a:buSzPts val="2240"/>
              <a:buNone/>
            </a:pPr>
            <a:r>
              <a:rPr lang="pl-PL" sz="2800">
                <a:latin typeface="Arabic Typesetting"/>
                <a:ea typeface="Arabic Typesetting"/>
                <a:cs typeface="Arabic Typesetting"/>
                <a:sym typeface="Arabic Typesetting"/>
              </a:rPr>
              <a:t>Dawid Waligórski</a:t>
            </a:r>
            <a:endParaRPr sz="2800">
              <a:latin typeface="Arabic Typesetting"/>
              <a:ea typeface="Arabic Typesetting"/>
              <a:cs typeface="Arabic Typesetting"/>
              <a:sym typeface="Arabic Typesetting"/>
            </a:endParaRPr>
          </a:p>
          <a:p>
            <a:pPr indent="0" lvl="0" marL="0" rtl="0" algn="ctr">
              <a:lnSpc>
                <a:spcPct val="100000"/>
              </a:lnSpc>
              <a:spcBef>
                <a:spcPts val="1000"/>
              </a:spcBef>
              <a:spcAft>
                <a:spcPts val="0"/>
              </a:spcAft>
              <a:buClr>
                <a:srgbClr val="262626"/>
              </a:buClr>
              <a:buSzPts val="2240"/>
              <a:buNone/>
            </a:pPr>
            <a:r>
              <a:rPr lang="pl-PL" sz="2800">
                <a:latin typeface="Arabic Typesetting"/>
                <a:ea typeface="Arabic Typesetting"/>
                <a:cs typeface="Arabic Typesetting"/>
                <a:sym typeface="Arabic Typesetting"/>
              </a:rPr>
              <a:t>Katarzyna Żurawel</a:t>
            </a:r>
            <a:endParaRPr sz="2800">
              <a:latin typeface="Arabic Typesetting"/>
              <a:ea typeface="Arabic Typesetting"/>
              <a:cs typeface="Arabic Typesetting"/>
              <a:sym typeface="Arabic Typesetting"/>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 name="Shape 110"/>
        <p:cNvGrpSpPr/>
        <p:nvPr/>
      </p:nvGrpSpPr>
      <p:grpSpPr>
        <a:xfrm>
          <a:off x="0" y="0"/>
          <a:ext cx="0" cy="0"/>
          <a:chOff x="0" y="0"/>
          <a:chExt cx="0" cy="0"/>
        </a:xfrm>
      </p:grpSpPr>
      <p:sp>
        <p:nvSpPr>
          <p:cNvPr id="111" name="Google Shape;111;p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12" name="Google Shape;112;p4"/>
          <p:cNvSpPr/>
          <p:nvPr/>
        </p:nvSpPr>
        <p:spPr>
          <a:xfrm>
            <a:off x="4837042" y="1"/>
            <a:ext cx="7354956" cy="6857999"/>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13" name="Google Shape;113;p4"/>
          <p:cNvSpPr txBox="1"/>
          <p:nvPr>
            <p:ph type="title"/>
          </p:nvPr>
        </p:nvSpPr>
        <p:spPr>
          <a:xfrm>
            <a:off x="7646013" y="466726"/>
            <a:ext cx="3937094" cy="1216024"/>
          </a:xfrm>
          <a:prstGeom prst="rect">
            <a:avLst/>
          </a:prstGeom>
          <a:noFill/>
          <a:ln>
            <a:noFill/>
          </a:ln>
        </p:spPr>
        <p:txBody>
          <a:bodyPr anchorCtr="0" anchor="ctr" bIns="45700" lIns="91425" spcFirstLastPara="1" rIns="91425" wrap="square" tIns="45700">
            <a:normAutofit/>
          </a:bodyPr>
          <a:lstStyle/>
          <a:p>
            <a:pPr indent="0" lvl="0" marL="0" rtl="0" algn="ctr">
              <a:lnSpc>
                <a:spcPct val="110000"/>
              </a:lnSpc>
              <a:spcBef>
                <a:spcPts val="0"/>
              </a:spcBef>
              <a:spcAft>
                <a:spcPts val="0"/>
              </a:spcAft>
              <a:buClr>
                <a:srgbClr val="262626"/>
              </a:buClr>
              <a:buSzPts val="2800"/>
              <a:buFont typeface="Arial"/>
              <a:buNone/>
            </a:pPr>
            <a:r>
              <a:rPr lang="pl-PL"/>
              <a:t>CMENTARZ NA ROSSIE</a:t>
            </a:r>
            <a:endParaRPr/>
          </a:p>
        </p:txBody>
      </p:sp>
      <p:pic>
        <p:nvPicPr>
          <p:cNvPr id="114" name="Google Shape;114;p4"/>
          <p:cNvPicPr preferRelativeResize="0"/>
          <p:nvPr/>
        </p:nvPicPr>
        <p:blipFill rotWithShape="1">
          <a:blip r:embed="rId3">
            <a:alphaModFix/>
          </a:blip>
          <a:srcRect b="18623" l="0" r="-1" t="16325"/>
          <a:stretch/>
        </p:blipFill>
        <p:spPr>
          <a:xfrm>
            <a:off x="4" y="1"/>
            <a:ext cx="7037119" cy="6857999"/>
          </a:xfrm>
          <a:custGeom>
            <a:rect b="b" l="l" r="r" t="t"/>
            <a:pathLst>
              <a:path extrusionOk="0" h="6857999" w="703711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a:noFill/>
          <a:ln>
            <a:noFill/>
          </a:ln>
        </p:spPr>
      </p:pic>
      <p:sp>
        <p:nvSpPr>
          <p:cNvPr id="115" name="Google Shape;115;p4"/>
          <p:cNvSpPr txBox="1"/>
          <p:nvPr>
            <p:ph idx="1" type="body"/>
          </p:nvPr>
        </p:nvSpPr>
        <p:spPr>
          <a:xfrm>
            <a:off x="7162799" y="1825626"/>
            <a:ext cx="4953001" cy="4765674"/>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262626"/>
              </a:buClr>
              <a:buSzPts val="1904"/>
              <a:buNone/>
            </a:pPr>
            <a:r>
              <a:rPr lang="pl-PL" sz="2080">
                <a:latin typeface="Arabic Typesetting"/>
                <a:ea typeface="Arabic Typesetting"/>
                <a:cs typeface="Arabic Typesetting"/>
                <a:sym typeface="Arabic Typesetting"/>
              </a:rPr>
              <a:t>Jest to jedna z najważniejszych, polskich nekropolii narodowych. Początki tegoż kompleksu cmentarnego datuje się na XV wiek, jednakże znany nam dzisiaj status Rossy, jako miejsca pochówku zasłużonych, owe miejsce otrzymało dopiero w końcówce I połowy XIX wieku. To właśnie tam pochowanych zostało wielu wielkich i zasłużonych Polaków. Na Rossie złożono szczątki Joachima Lelewela, działacza niepodległościowego z czasów zaborów, czy też serce samego Józefa Piłsudskiego. Część wojskowa cmentarza jest poświęcona żołnierzom, walczącym o przyłączenie Wilna do odrodzonej po zaborach Polski oraz tym poległym na polach bitew wojny polsko-bolszewickiej i II wojny światowej.</a:t>
            </a:r>
            <a:endParaRPr sz="1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 name="Shape 119"/>
        <p:cNvGrpSpPr/>
        <p:nvPr/>
      </p:nvGrpSpPr>
      <p:grpSpPr>
        <a:xfrm>
          <a:off x="0" y="0"/>
          <a:ext cx="0" cy="0"/>
          <a:chOff x="0" y="0"/>
          <a:chExt cx="0" cy="0"/>
        </a:xfrm>
      </p:grpSpPr>
      <p:pic>
        <p:nvPicPr>
          <p:cNvPr id="120" name="Google Shape;120;p5"/>
          <p:cNvPicPr preferRelativeResize="0"/>
          <p:nvPr/>
        </p:nvPicPr>
        <p:blipFill rotWithShape="1">
          <a:blip r:embed="rId3">
            <a:alphaModFix/>
          </a:blip>
          <a:srcRect b="0" l="0" r="0" t="0"/>
          <a:stretch/>
        </p:blipFill>
        <p:spPr>
          <a:xfrm>
            <a:off x="10905744" y="0"/>
            <a:ext cx="1286256" cy="6858000"/>
          </a:xfrm>
          <a:prstGeom prst="rect">
            <a:avLst/>
          </a:prstGeom>
          <a:noFill/>
          <a:ln>
            <a:noFill/>
          </a:ln>
        </p:spPr>
      </p:pic>
      <p:sp>
        <p:nvSpPr>
          <p:cNvPr id="121" name="Google Shape;121;p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2" name="Google Shape;122;p5"/>
          <p:cNvSpPr/>
          <p:nvPr/>
        </p:nvSpPr>
        <p:spPr>
          <a:xfrm>
            <a:off x="0" y="0"/>
            <a:ext cx="12192000" cy="6858000"/>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23" name="Google Shape;123;p5"/>
          <p:cNvPicPr preferRelativeResize="0"/>
          <p:nvPr/>
        </p:nvPicPr>
        <p:blipFill rotWithShape="1">
          <a:blip r:embed="rId4">
            <a:alphaModFix/>
          </a:blip>
          <a:srcRect b="-1" l="15282" r="15985" t="0"/>
          <a:stretch/>
        </p:blipFill>
        <p:spPr>
          <a:xfrm>
            <a:off x="6095994" y="-2"/>
            <a:ext cx="6096000" cy="5920277"/>
          </a:xfrm>
          <a:custGeom>
            <a:rect b="b" l="l" r="r" t="t"/>
            <a:pathLst>
              <a:path extrusionOk="0" h="5909518" w="6088058">
                <a:moveTo>
                  <a:pt x="0" y="0"/>
                </a:moveTo>
                <a:lnTo>
                  <a:pt x="6088058" y="0"/>
                </a:lnTo>
                <a:lnTo>
                  <a:pt x="6088058" y="5780407"/>
                </a:lnTo>
                <a:lnTo>
                  <a:pt x="6044861" y="5796240"/>
                </a:lnTo>
                <a:cubicBezTo>
                  <a:pt x="6030657" y="5798401"/>
                  <a:pt x="5997590" y="5852297"/>
                  <a:pt x="5984162" y="5850767"/>
                </a:cubicBezTo>
                <a:cubicBezTo>
                  <a:pt x="5882189" y="5874349"/>
                  <a:pt x="5871362" y="5896856"/>
                  <a:pt x="5821886" y="5885154"/>
                </a:cubicBezTo>
                <a:cubicBezTo>
                  <a:pt x="5776780" y="5883480"/>
                  <a:pt x="5832862" y="5919521"/>
                  <a:pt x="5798611" y="5906790"/>
                </a:cubicBezTo>
                <a:cubicBezTo>
                  <a:pt x="5764360" y="5894058"/>
                  <a:pt x="5640092" y="5832094"/>
                  <a:pt x="5616380" y="5808764"/>
                </a:cubicBezTo>
                <a:cubicBezTo>
                  <a:pt x="5592668" y="5785435"/>
                  <a:pt x="5531913" y="5808370"/>
                  <a:pt x="5489367" y="5766815"/>
                </a:cubicBezTo>
                <a:lnTo>
                  <a:pt x="5420471" y="5691937"/>
                </a:lnTo>
                <a:cubicBezTo>
                  <a:pt x="5372275" y="5690149"/>
                  <a:pt x="5411336" y="5655729"/>
                  <a:pt x="5366693" y="5639652"/>
                </a:cubicBezTo>
                <a:cubicBezTo>
                  <a:pt x="5321568" y="5638064"/>
                  <a:pt x="5312022" y="5587404"/>
                  <a:pt x="5273713" y="5579634"/>
                </a:cubicBezTo>
                <a:cubicBezTo>
                  <a:pt x="5258318" y="5585541"/>
                  <a:pt x="5192329" y="5531945"/>
                  <a:pt x="5177970" y="5521377"/>
                </a:cubicBezTo>
                <a:cubicBezTo>
                  <a:pt x="5135914" y="5522737"/>
                  <a:pt x="5125974" y="5513135"/>
                  <a:pt x="5099085" y="5500856"/>
                </a:cubicBezTo>
                <a:cubicBezTo>
                  <a:pt x="5068087" y="5529933"/>
                  <a:pt x="5075650" y="5504588"/>
                  <a:pt x="5047409" y="5501487"/>
                </a:cubicBezTo>
                <a:cubicBezTo>
                  <a:pt x="5029907" y="5497935"/>
                  <a:pt x="5006604" y="5493892"/>
                  <a:pt x="4989936" y="5492457"/>
                </a:cubicBezTo>
                <a:cubicBezTo>
                  <a:pt x="4961494" y="5492746"/>
                  <a:pt x="4933907" y="5475011"/>
                  <a:pt x="4934954" y="5489644"/>
                </a:cubicBezTo>
                <a:cubicBezTo>
                  <a:pt x="4911785" y="5492102"/>
                  <a:pt x="4886006" y="5496180"/>
                  <a:pt x="4855061" y="5494288"/>
                </a:cubicBezTo>
                <a:cubicBezTo>
                  <a:pt x="4789366" y="5458325"/>
                  <a:pt x="4819289" y="5494022"/>
                  <a:pt x="4761722" y="5481514"/>
                </a:cubicBezTo>
                <a:cubicBezTo>
                  <a:pt x="4710647" y="5469440"/>
                  <a:pt x="4611076" y="5437145"/>
                  <a:pt x="4548617" y="5421842"/>
                </a:cubicBezTo>
                <a:cubicBezTo>
                  <a:pt x="4520447" y="5417141"/>
                  <a:pt x="4462604" y="5406781"/>
                  <a:pt x="4423278" y="5402075"/>
                </a:cubicBezTo>
                <a:cubicBezTo>
                  <a:pt x="4399462" y="5403559"/>
                  <a:pt x="4377831" y="5390433"/>
                  <a:pt x="4349982" y="5400066"/>
                </a:cubicBezTo>
                <a:cubicBezTo>
                  <a:pt x="4340537" y="5404009"/>
                  <a:pt x="4313282" y="5403221"/>
                  <a:pt x="4287866" y="5396310"/>
                </a:cubicBezTo>
                <a:cubicBezTo>
                  <a:pt x="4278828" y="5404323"/>
                  <a:pt x="4251865" y="5395865"/>
                  <a:pt x="4240853" y="5395714"/>
                </a:cubicBezTo>
                <a:cubicBezTo>
                  <a:pt x="4227587" y="5402265"/>
                  <a:pt x="4178742" y="5393413"/>
                  <a:pt x="4165099" y="5386193"/>
                </a:cubicBezTo>
                <a:lnTo>
                  <a:pt x="4030498" y="5374951"/>
                </a:lnTo>
                <a:lnTo>
                  <a:pt x="3986167" y="5372905"/>
                </a:lnTo>
                <a:cubicBezTo>
                  <a:pt x="3978568" y="5374925"/>
                  <a:pt x="3950861" y="5373629"/>
                  <a:pt x="3943238" y="5374530"/>
                </a:cubicBezTo>
                <a:cubicBezTo>
                  <a:pt x="3902459" y="5364668"/>
                  <a:pt x="3888395" y="5364190"/>
                  <a:pt x="3864017" y="5359382"/>
                </a:cubicBezTo>
                <a:cubicBezTo>
                  <a:pt x="3822981" y="5359243"/>
                  <a:pt x="3792742" y="5362367"/>
                  <a:pt x="3751790" y="5352774"/>
                </a:cubicBezTo>
                <a:lnTo>
                  <a:pt x="3632307" y="5333045"/>
                </a:lnTo>
                <a:cubicBezTo>
                  <a:pt x="3579057" y="5342404"/>
                  <a:pt x="3506036" y="5334209"/>
                  <a:pt x="3488505" y="5321895"/>
                </a:cubicBezTo>
                <a:cubicBezTo>
                  <a:pt x="3422953" y="5307957"/>
                  <a:pt x="3319430" y="5282449"/>
                  <a:pt x="3247050" y="5277275"/>
                </a:cubicBezTo>
                <a:lnTo>
                  <a:pt x="3135368" y="5226598"/>
                </a:lnTo>
                <a:lnTo>
                  <a:pt x="3098808" y="5216757"/>
                </a:lnTo>
                <a:lnTo>
                  <a:pt x="3093244" y="5207737"/>
                </a:lnTo>
                <a:lnTo>
                  <a:pt x="3055230" y="5196800"/>
                </a:lnTo>
                <a:lnTo>
                  <a:pt x="3054208" y="5197840"/>
                </a:lnTo>
                <a:cubicBezTo>
                  <a:pt x="3051046" y="5199920"/>
                  <a:pt x="3047083" y="5200986"/>
                  <a:pt x="3041317" y="5199957"/>
                </a:cubicBezTo>
                <a:cubicBezTo>
                  <a:pt x="3042864" y="5218980"/>
                  <a:pt x="3034954" y="5206006"/>
                  <a:pt x="3017811" y="5201291"/>
                </a:cubicBezTo>
                <a:cubicBezTo>
                  <a:pt x="3016390" y="5229784"/>
                  <a:pt x="2972116" y="5196164"/>
                  <a:pt x="2957452" y="5209408"/>
                </a:cubicBezTo>
                <a:lnTo>
                  <a:pt x="2909485" y="5206201"/>
                </a:lnTo>
                <a:lnTo>
                  <a:pt x="2909200" y="5206435"/>
                </a:lnTo>
                <a:cubicBezTo>
                  <a:pt x="2907145" y="5206650"/>
                  <a:pt x="2904326" y="5206330"/>
                  <a:pt x="2900231" y="5205253"/>
                </a:cubicBezTo>
                <a:lnTo>
                  <a:pt x="2894393" y="5203241"/>
                </a:lnTo>
                <a:lnTo>
                  <a:pt x="2878336" y="5200091"/>
                </a:lnTo>
                <a:lnTo>
                  <a:pt x="2872010" y="5200775"/>
                </a:lnTo>
                <a:lnTo>
                  <a:pt x="2867047" y="5202947"/>
                </a:lnTo>
                <a:cubicBezTo>
                  <a:pt x="2858692" y="5195184"/>
                  <a:pt x="2859519" y="5186448"/>
                  <a:pt x="2832987" y="5206060"/>
                </a:cubicBezTo>
                <a:cubicBezTo>
                  <a:pt x="2802033" y="5205064"/>
                  <a:pt x="2693302" y="5190755"/>
                  <a:pt x="2656443" y="5187283"/>
                </a:cubicBezTo>
                <a:cubicBezTo>
                  <a:pt x="2623821" y="5176816"/>
                  <a:pt x="2652196" y="5190154"/>
                  <a:pt x="2611846" y="5185231"/>
                </a:cubicBezTo>
                <a:cubicBezTo>
                  <a:pt x="2575608" y="5166158"/>
                  <a:pt x="2543144" y="5182209"/>
                  <a:pt x="2500070" y="5176862"/>
                </a:cubicBezTo>
                <a:lnTo>
                  <a:pt x="2429229" y="5191353"/>
                </a:lnTo>
                <a:lnTo>
                  <a:pt x="2414982" y="5185578"/>
                </a:lnTo>
                <a:lnTo>
                  <a:pt x="2410166" y="5182648"/>
                </a:lnTo>
                <a:cubicBezTo>
                  <a:pt x="2406648" y="5180913"/>
                  <a:pt x="2404047" y="5180121"/>
                  <a:pt x="2401967" y="5179975"/>
                </a:cubicBezTo>
                <a:lnTo>
                  <a:pt x="2401593" y="5180149"/>
                </a:lnTo>
                <a:lnTo>
                  <a:pt x="2394248" y="5177172"/>
                </a:lnTo>
                <a:lnTo>
                  <a:pt x="2271181" y="5163462"/>
                </a:lnTo>
                <a:cubicBezTo>
                  <a:pt x="2266023" y="5161485"/>
                  <a:pt x="2261732" y="5161824"/>
                  <a:pt x="2257798" y="5163272"/>
                </a:cubicBezTo>
                <a:lnTo>
                  <a:pt x="2256371" y="5164093"/>
                </a:lnTo>
                <a:lnTo>
                  <a:pt x="2224103" y="5147087"/>
                </a:lnTo>
                <a:lnTo>
                  <a:pt x="2218431" y="5146768"/>
                </a:lnTo>
                <a:lnTo>
                  <a:pt x="2199172" y="5133202"/>
                </a:lnTo>
                <a:lnTo>
                  <a:pt x="2188275" y="5127517"/>
                </a:lnTo>
                <a:lnTo>
                  <a:pt x="2187148" y="5123179"/>
                </a:lnTo>
                <a:cubicBezTo>
                  <a:pt x="2184844" y="5120011"/>
                  <a:pt x="2180150" y="5117425"/>
                  <a:pt x="2170074" y="5116174"/>
                </a:cubicBezTo>
                <a:lnTo>
                  <a:pt x="2167375" y="5116398"/>
                </a:lnTo>
                <a:lnTo>
                  <a:pt x="2156032" y="5106788"/>
                </a:lnTo>
                <a:cubicBezTo>
                  <a:pt x="2152858" y="5103029"/>
                  <a:pt x="2150646" y="5098849"/>
                  <a:pt x="2149833" y="5094104"/>
                </a:cubicBezTo>
                <a:cubicBezTo>
                  <a:pt x="2085826" y="5096942"/>
                  <a:pt x="2051129" y="5063627"/>
                  <a:pt x="1994270" y="5049035"/>
                </a:cubicBezTo>
                <a:cubicBezTo>
                  <a:pt x="1929466" y="5026440"/>
                  <a:pt x="1871069" y="5005707"/>
                  <a:pt x="1809406" y="5008055"/>
                </a:cubicBezTo>
                <a:cubicBezTo>
                  <a:pt x="1739118" y="4993496"/>
                  <a:pt x="1684964" y="4991317"/>
                  <a:pt x="1622743" y="4982948"/>
                </a:cubicBezTo>
                <a:lnTo>
                  <a:pt x="1518345" y="4986337"/>
                </a:lnTo>
                <a:lnTo>
                  <a:pt x="1431541" y="4980647"/>
                </a:lnTo>
                <a:lnTo>
                  <a:pt x="1423569" y="4978154"/>
                </a:lnTo>
                <a:cubicBezTo>
                  <a:pt x="1417991" y="4976847"/>
                  <a:pt x="1414171" y="4976505"/>
                  <a:pt x="1411410" y="4976851"/>
                </a:cubicBezTo>
                <a:lnTo>
                  <a:pt x="1411038" y="4977170"/>
                </a:lnTo>
                <a:lnTo>
                  <a:pt x="1399793" y="4975264"/>
                </a:lnTo>
                <a:cubicBezTo>
                  <a:pt x="1380984" y="4971244"/>
                  <a:pt x="1326526" y="4988248"/>
                  <a:pt x="1309389" y="4983178"/>
                </a:cubicBezTo>
                <a:cubicBezTo>
                  <a:pt x="1278787" y="4986058"/>
                  <a:pt x="1237988" y="4987137"/>
                  <a:pt x="1216178" y="4992546"/>
                </a:cubicBezTo>
                <a:lnTo>
                  <a:pt x="1214851" y="4993953"/>
                </a:lnTo>
                <a:lnTo>
                  <a:pt x="1122558" y="4969302"/>
                </a:lnTo>
                <a:lnTo>
                  <a:pt x="1105100" y="4964860"/>
                </a:lnTo>
                <a:lnTo>
                  <a:pt x="1101002" y="4959628"/>
                </a:lnTo>
                <a:cubicBezTo>
                  <a:pt x="1096110" y="4956189"/>
                  <a:pt x="1088504" y="4954100"/>
                  <a:pt x="1074806" y="4955090"/>
                </a:cubicBezTo>
                <a:lnTo>
                  <a:pt x="1000986" y="4943152"/>
                </a:lnTo>
                <a:cubicBezTo>
                  <a:pt x="965146" y="4942197"/>
                  <a:pt x="954187" y="4941243"/>
                  <a:pt x="922494" y="4943517"/>
                </a:cubicBezTo>
                <a:cubicBezTo>
                  <a:pt x="841526" y="4932837"/>
                  <a:pt x="847643" y="4909243"/>
                  <a:pt x="808144" y="4914709"/>
                </a:cubicBezTo>
                <a:cubicBezTo>
                  <a:pt x="775920" y="4919794"/>
                  <a:pt x="691987" y="4901171"/>
                  <a:pt x="612220" y="4887415"/>
                </a:cubicBezTo>
                <a:cubicBezTo>
                  <a:pt x="553104" y="4878184"/>
                  <a:pt x="532104" y="4864417"/>
                  <a:pt x="453453" y="4859320"/>
                </a:cubicBezTo>
                <a:cubicBezTo>
                  <a:pt x="376152" y="4816273"/>
                  <a:pt x="313694" y="4839435"/>
                  <a:pt x="221558" y="4813627"/>
                </a:cubicBezTo>
                <a:cubicBezTo>
                  <a:pt x="201549" y="4798473"/>
                  <a:pt x="113290" y="4815259"/>
                  <a:pt x="72672" y="4811590"/>
                </a:cubicBezTo>
                <a:cubicBezTo>
                  <a:pt x="52363" y="4809755"/>
                  <a:pt x="32830" y="4805531"/>
                  <a:pt x="16287" y="4801380"/>
                </a:cubicBezTo>
                <a:lnTo>
                  <a:pt x="0" y="4797242"/>
                </a:lnTo>
                <a:close/>
              </a:path>
            </a:pathLst>
          </a:custGeom>
          <a:noFill/>
          <a:ln>
            <a:noFill/>
          </a:ln>
        </p:spPr>
      </p:pic>
      <p:sp>
        <p:nvSpPr>
          <p:cNvPr id="124" name="Google Shape;124;p5"/>
          <p:cNvSpPr txBox="1"/>
          <p:nvPr>
            <p:ph type="title"/>
          </p:nvPr>
        </p:nvSpPr>
        <p:spPr>
          <a:xfrm>
            <a:off x="1243072" y="5279515"/>
            <a:ext cx="9697914" cy="739877"/>
          </a:xfrm>
          <a:prstGeom prst="rect">
            <a:avLst/>
          </a:prstGeom>
          <a:noFill/>
          <a:ln>
            <a:noFill/>
          </a:ln>
        </p:spPr>
        <p:txBody>
          <a:bodyPr anchorCtr="0" anchor="b" bIns="45700" lIns="91425" spcFirstLastPara="1" rIns="91425" wrap="square" tIns="45700">
            <a:normAutofit/>
          </a:bodyPr>
          <a:lstStyle/>
          <a:p>
            <a:pPr indent="0" lvl="0" marL="0" rtl="0" algn="ctr">
              <a:lnSpc>
                <a:spcPct val="110000"/>
              </a:lnSpc>
              <a:spcBef>
                <a:spcPts val="0"/>
              </a:spcBef>
              <a:spcAft>
                <a:spcPts val="0"/>
              </a:spcAft>
              <a:buClr>
                <a:srgbClr val="262626"/>
              </a:buClr>
              <a:buSzPts val="2800"/>
              <a:buFont typeface="Arial"/>
              <a:buNone/>
            </a:pPr>
            <a:r>
              <a:rPr lang="pl-PL"/>
              <a:t> </a:t>
            </a:r>
            <a:endParaRPr/>
          </a:p>
        </p:txBody>
      </p:sp>
      <p:pic>
        <p:nvPicPr>
          <p:cNvPr id="125" name="Google Shape;125;p5"/>
          <p:cNvPicPr preferRelativeResize="0"/>
          <p:nvPr>
            <p:ph idx="1" type="body"/>
          </p:nvPr>
        </p:nvPicPr>
        <p:blipFill rotWithShape="1">
          <a:blip r:embed="rId5">
            <a:alphaModFix/>
          </a:blip>
          <a:srcRect b="-3" l="6703" r="4324" t="0"/>
          <a:stretch/>
        </p:blipFill>
        <p:spPr>
          <a:xfrm>
            <a:off x="7" y="-2"/>
            <a:ext cx="6095999" cy="5481433"/>
          </a:xfrm>
          <a:prstGeom prst="rect">
            <a:avLst/>
          </a:prstGeom>
          <a:noFill/>
          <a:ln>
            <a:noFill/>
          </a:ln>
        </p:spPr>
      </p:pic>
      <p:sp>
        <p:nvSpPr>
          <p:cNvPr id="126" name="Google Shape;126;p5"/>
          <p:cNvSpPr txBox="1"/>
          <p:nvPr/>
        </p:nvSpPr>
        <p:spPr>
          <a:xfrm>
            <a:off x="792435" y="5804362"/>
            <a:ext cx="1169827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pl-PL" sz="3200" u="none" cap="none" strike="noStrike">
                <a:solidFill>
                  <a:schemeClr val="dk1"/>
                </a:solidFill>
                <a:latin typeface="Arabic Typesetting"/>
                <a:ea typeface="Arabic Typesetting"/>
                <a:cs typeface="Arabic Typesetting"/>
                <a:sym typeface="Arabic Typesetting"/>
              </a:rPr>
              <a:t>Grób matki Marszałka z jego sercem oraz groby żołnierzy poległych w II wojnie światowej</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0" name="Shape 130"/>
        <p:cNvGrpSpPr/>
        <p:nvPr/>
      </p:nvGrpSpPr>
      <p:grpSpPr>
        <a:xfrm>
          <a:off x="0" y="0"/>
          <a:ext cx="0" cy="0"/>
          <a:chOff x="0" y="0"/>
          <a:chExt cx="0" cy="0"/>
        </a:xfrm>
      </p:grpSpPr>
      <p:sp>
        <p:nvSpPr>
          <p:cNvPr id="131" name="Google Shape;131;p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Obraz zawierający tekst, zewnętrzne, góra, stare&#10;&#10;Opis wygenerowany automatycznie" id="132" name="Google Shape;132;p6"/>
          <p:cNvPicPr preferRelativeResize="0"/>
          <p:nvPr/>
        </p:nvPicPr>
        <p:blipFill rotWithShape="1">
          <a:blip r:embed="rId3">
            <a:alphaModFix/>
          </a:blip>
          <a:srcRect b="3433" l="0" r="0" t="0"/>
          <a:stretch/>
        </p:blipFill>
        <p:spPr>
          <a:xfrm>
            <a:off x="0" y="1"/>
            <a:ext cx="12192000" cy="6857999"/>
          </a:xfrm>
          <a:prstGeom prst="rect">
            <a:avLst/>
          </a:prstGeom>
          <a:noFill/>
          <a:ln>
            <a:noFill/>
          </a:ln>
        </p:spPr>
      </p:pic>
      <p:sp>
        <p:nvSpPr>
          <p:cNvPr id="133" name="Google Shape;133;p6"/>
          <p:cNvSpPr/>
          <p:nvPr/>
        </p:nvSpPr>
        <p:spPr>
          <a:xfrm>
            <a:off x="723899" y="609600"/>
            <a:ext cx="5372101" cy="5513767"/>
          </a:xfrm>
          <a:custGeom>
            <a:rect b="b" l="l" r="r" t="t"/>
            <a:pathLst>
              <a:path extrusionOk="0" h="5513767" w="5372101">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solidFill>
            <a:schemeClr val="lt1"/>
          </a:solidFill>
          <a:ln>
            <a:noFill/>
          </a:ln>
          <a:effectLst>
            <a:outerShdw blurRad="25400" rotWithShape="0" algn="tl" dir="3000000" dist="12700">
              <a:srgbClr val="000000">
                <a:alpha val="2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4" name="Google Shape;134;p6"/>
          <p:cNvSpPr txBox="1"/>
          <p:nvPr>
            <p:ph type="title"/>
          </p:nvPr>
        </p:nvSpPr>
        <p:spPr>
          <a:xfrm>
            <a:off x="1030960" y="490092"/>
            <a:ext cx="4775162" cy="1475906"/>
          </a:xfrm>
          <a:prstGeom prst="rect">
            <a:avLst/>
          </a:prstGeom>
          <a:noFill/>
          <a:ln>
            <a:noFill/>
          </a:ln>
        </p:spPr>
        <p:txBody>
          <a:bodyPr anchorCtr="0" anchor="ctr" bIns="45700" lIns="91425" spcFirstLastPara="1" rIns="91425" wrap="square" tIns="45700">
            <a:normAutofit/>
          </a:bodyPr>
          <a:lstStyle/>
          <a:p>
            <a:pPr indent="0" lvl="0" marL="0" rtl="0" algn="ctr">
              <a:lnSpc>
                <a:spcPct val="110000"/>
              </a:lnSpc>
              <a:spcBef>
                <a:spcPts val="0"/>
              </a:spcBef>
              <a:spcAft>
                <a:spcPts val="0"/>
              </a:spcAft>
              <a:buClr>
                <a:srgbClr val="262626"/>
              </a:buClr>
              <a:buSzPts val="2800"/>
              <a:buFont typeface="Arial"/>
              <a:buNone/>
            </a:pPr>
            <a:r>
              <a:rPr lang="pl-PL"/>
              <a:t>DOŁY PONARSKIE</a:t>
            </a:r>
            <a:endParaRPr/>
          </a:p>
        </p:txBody>
      </p:sp>
      <p:sp>
        <p:nvSpPr>
          <p:cNvPr id="135" name="Google Shape;135;p6"/>
          <p:cNvSpPr/>
          <p:nvPr/>
        </p:nvSpPr>
        <p:spPr>
          <a:xfrm>
            <a:off x="2564666" y="399531"/>
            <a:ext cx="1707751" cy="428984"/>
          </a:xfrm>
          <a:custGeom>
            <a:rect b="b" l="l" r="r" t="t"/>
            <a:pathLst>
              <a:path extrusionOk="0" h="594531" w="2201784">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6" name="Google Shape;136;p6"/>
          <p:cNvSpPr txBox="1"/>
          <p:nvPr>
            <p:ph idx="1" type="body"/>
          </p:nvPr>
        </p:nvSpPr>
        <p:spPr>
          <a:xfrm>
            <a:off x="1030960" y="1535185"/>
            <a:ext cx="4775161" cy="425146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262626"/>
              </a:buClr>
              <a:buSzPts val="1600"/>
              <a:buNone/>
            </a:pPr>
            <a:r>
              <a:rPr lang="pl-PL" sz="1800">
                <a:latin typeface="Arabic Typesetting"/>
                <a:ea typeface="Arabic Typesetting"/>
                <a:cs typeface="Arabic Typesetting"/>
                <a:sym typeface="Arabic Typesetting"/>
              </a:rPr>
              <a:t>Doły Ponarskie nie znajdują się w samym Wilnie, a w odległości około 10 kilometrów od miasta. Jest to miejsce masowych mordów dokonanych przez Niemców podczas okupacji tychże terenów po rozpoczęciu się operacji Barbarossa. Naziści wykorzystali do tegoż procederu wykopane jeszcze przez Sowietów doły, które miały być przeznaczone do składowania paliwa lotniczego. Głównymi ofiarami tamtejszej zbrodni byli Żydzi z Wileńskiego getta, jednakże wśród niemalże stu tysięcy zamordowanych, znajdowało się także wielu działających w Armii Krajowej i innych lokalnych organizacjach narodowych Polaków. Ze względu na okrucieństwo owej zbrodni, wielu nazywa ją “wileńskim Katyniem”, a same Doły Ponarskie “wileńską Golgotą”.</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 name="Shape 140"/>
        <p:cNvGrpSpPr/>
        <p:nvPr/>
      </p:nvGrpSpPr>
      <p:grpSpPr>
        <a:xfrm>
          <a:off x="0" y="0"/>
          <a:ext cx="0" cy="0"/>
          <a:chOff x="0" y="0"/>
          <a:chExt cx="0" cy="0"/>
        </a:xfrm>
      </p:grpSpPr>
      <p:pic>
        <p:nvPicPr>
          <p:cNvPr id="141" name="Google Shape;141;p7"/>
          <p:cNvPicPr preferRelativeResize="0"/>
          <p:nvPr/>
        </p:nvPicPr>
        <p:blipFill rotWithShape="1">
          <a:blip r:embed="rId3">
            <a:alphaModFix/>
          </a:blip>
          <a:srcRect b="0" l="0" r="0" t="0"/>
          <a:stretch/>
        </p:blipFill>
        <p:spPr>
          <a:xfrm>
            <a:off x="10905744" y="0"/>
            <a:ext cx="1286256" cy="6858000"/>
          </a:xfrm>
          <a:prstGeom prst="rect">
            <a:avLst/>
          </a:prstGeom>
          <a:noFill/>
          <a:ln>
            <a:noFill/>
          </a:ln>
        </p:spPr>
      </p:pic>
      <p:sp>
        <p:nvSpPr>
          <p:cNvPr id="142" name="Google Shape;142;p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Obraz zawierający zewnętrzne, podłoże, kamień&#10;&#10;Opis wygenerowany automatycznie" id="143" name="Google Shape;143;p7"/>
          <p:cNvPicPr preferRelativeResize="0"/>
          <p:nvPr>
            <p:ph idx="1" type="body"/>
          </p:nvPr>
        </p:nvPicPr>
        <p:blipFill rotWithShape="1">
          <a:blip r:embed="rId4">
            <a:alphaModFix/>
          </a:blip>
          <a:srcRect b="0" l="0" r="0" t="0"/>
          <a:stretch/>
        </p:blipFill>
        <p:spPr>
          <a:xfrm>
            <a:off x="-1" y="0"/>
            <a:ext cx="12191999" cy="6858000"/>
          </a:xfrm>
          <a:prstGeom prst="rect">
            <a:avLst/>
          </a:prstGeom>
          <a:noFill/>
          <a:ln>
            <a:noFill/>
          </a:ln>
        </p:spPr>
      </p:pic>
      <p:sp>
        <p:nvSpPr>
          <p:cNvPr id="144" name="Google Shape;144;p7"/>
          <p:cNvSpPr/>
          <p:nvPr/>
        </p:nvSpPr>
        <p:spPr>
          <a:xfrm>
            <a:off x="0" y="899932"/>
            <a:ext cx="12191999" cy="4934490"/>
          </a:xfrm>
          <a:prstGeom prst="rect">
            <a:avLst/>
          </a:prstGeom>
          <a:gradFill>
            <a:gsLst>
              <a:gs pos="0">
                <a:srgbClr val="000000">
                  <a:alpha val="0"/>
                </a:srgbClr>
              </a:gs>
              <a:gs pos="20000">
                <a:srgbClr val="000000">
                  <a:alpha val="20000"/>
                </a:srgbClr>
              </a:gs>
              <a:gs pos="50000">
                <a:srgbClr val="000000">
                  <a:alpha val="40392"/>
                </a:srgbClr>
              </a:gs>
              <a:gs pos="80000">
                <a:srgbClr val="000000">
                  <a:alpha val="27843"/>
                </a:srgbClr>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5" name="Google Shape;145;p7"/>
          <p:cNvSpPr txBox="1"/>
          <p:nvPr>
            <p:ph type="title"/>
          </p:nvPr>
        </p:nvSpPr>
        <p:spPr>
          <a:xfrm>
            <a:off x="1897040" y="1122362"/>
            <a:ext cx="8376514" cy="2494295"/>
          </a:xfrm>
          <a:prstGeom prst="rect">
            <a:avLst/>
          </a:prstGeom>
          <a:noFill/>
          <a:ln>
            <a:noFill/>
          </a:ln>
        </p:spPr>
        <p:txBody>
          <a:bodyPr anchorCtr="0" anchor="b" bIns="45700" lIns="91425" spcFirstLastPara="1" rIns="91425" wrap="square" tIns="45700">
            <a:normAutofit/>
          </a:bodyPr>
          <a:lstStyle/>
          <a:p>
            <a:pPr indent="0" lvl="0" marL="0" rtl="0" algn="ctr">
              <a:lnSpc>
                <a:spcPct val="110000"/>
              </a:lnSpc>
              <a:spcBef>
                <a:spcPts val="0"/>
              </a:spcBef>
              <a:spcAft>
                <a:spcPts val="0"/>
              </a:spcAft>
              <a:buClr>
                <a:srgbClr val="FFFFFF"/>
              </a:buClr>
              <a:buSzPts val="2800"/>
              <a:buFont typeface="Arial"/>
              <a:buNone/>
            </a:pPr>
            <a:r>
              <a:rPr lang="pl-PL">
                <a:solidFill>
                  <a:srgbClr val="FFFFFF"/>
                </a:solidFill>
              </a:rPr>
              <a:t> </a:t>
            </a:r>
            <a:endParaRPr/>
          </a:p>
        </p:txBody>
      </p:sp>
      <p:sp>
        <p:nvSpPr>
          <p:cNvPr id="146" name="Google Shape;146;p7"/>
          <p:cNvSpPr/>
          <p:nvPr/>
        </p:nvSpPr>
        <p:spPr>
          <a:xfrm>
            <a:off x="2" y="-1"/>
            <a:ext cx="7890120" cy="735601"/>
          </a:xfrm>
          <a:custGeom>
            <a:rect b="b" l="l" r="r" t="t"/>
            <a:pathLst>
              <a:path extrusionOk="0" h="1342734" w="10678681">
                <a:moveTo>
                  <a:pt x="0" y="0"/>
                </a:moveTo>
                <a:lnTo>
                  <a:pt x="10678681" y="0"/>
                </a:lnTo>
                <a:lnTo>
                  <a:pt x="10666019" y="7876"/>
                </a:lnTo>
                <a:cubicBezTo>
                  <a:pt x="10653407" y="16166"/>
                  <a:pt x="10642107" y="24244"/>
                  <a:pt x="10632825" y="32153"/>
                </a:cubicBezTo>
                <a:cubicBezTo>
                  <a:pt x="10592272" y="36323"/>
                  <a:pt x="10556884" y="50892"/>
                  <a:pt x="10516219" y="45588"/>
                </a:cubicBezTo>
                <a:cubicBezTo>
                  <a:pt x="10497465" y="38035"/>
                  <a:pt x="10481313" y="25649"/>
                  <a:pt x="10456989" y="979"/>
                </a:cubicBezTo>
                <a:cubicBezTo>
                  <a:pt x="10458435" y="21260"/>
                  <a:pt x="10448472" y="9612"/>
                  <a:pt x="10438642" y="1524"/>
                </a:cubicBezTo>
                <a:cubicBezTo>
                  <a:pt x="10430119" y="11702"/>
                  <a:pt x="10417632" y="41266"/>
                  <a:pt x="10407146" y="43659"/>
                </a:cubicBezTo>
                <a:cubicBezTo>
                  <a:pt x="10379701" y="2826"/>
                  <a:pt x="10370665" y="125005"/>
                  <a:pt x="10341159" y="103824"/>
                </a:cubicBezTo>
                <a:cubicBezTo>
                  <a:pt x="10332001" y="120367"/>
                  <a:pt x="10274736" y="115685"/>
                  <a:pt x="10244930" y="94599"/>
                </a:cubicBezTo>
                <a:cubicBezTo>
                  <a:pt x="10189350" y="132718"/>
                  <a:pt x="10178914" y="158571"/>
                  <a:pt x="10115334" y="155658"/>
                </a:cubicBezTo>
                <a:cubicBezTo>
                  <a:pt x="10110816" y="185325"/>
                  <a:pt x="10047419" y="166765"/>
                  <a:pt x="10068157" y="215673"/>
                </a:cubicBezTo>
                <a:cubicBezTo>
                  <a:pt x="10047157" y="216184"/>
                  <a:pt x="10029060" y="198149"/>
                  <a:pt x="10045431" y="229568"/>
                </a:cubicBezTo>
                <a:cubicBezTo>
                  <a:pt x="10018897" y="234017"/>
                  <a:pt x="9963426" y="205273"/>
                  <a:pt x="9929077" y="209062"/>
                </a:cubicBezTo>
                <a:cubicBezTo>
                  <a:pt x="9910475" y="224494"/>
                  <a:pt x="9890198" y="272419"/>
                  <a:pt x="9840045" y="223033"/>
                </a:cubicBezTo>
                <a:cubicBezTo>
                  <a:pt x="9789999" y="276055"/>
                  <a:pt x="9744257" y="186744"/>
                  <a:pt x="9679639" y="247182"/>
                </a:cubicBezTo>
                <a:cubicBezTo>
                  <a:pt x="9634736" y="215294"/>
                  <a:pt x="9537501" y="238016"/>
                  <a:pt x="9498347" y="244723"/>
                </a:cubicBezTo>
                <a:cubicBezTo>
                  <a:pt x="9450379" y="244255"/>
                  <a:pt x="9394227" y="293607"/>
                  <a:pt x="9366026" y="299024"/>
                </a:cubicBezTo>
                <a:cubicBezTo>
                  <a:pt x="9341424" y="298595"/>
                  <a:pt x="9297504" y="338146"/>
                  <a:pt x="9316702" y="356523"/>
                </a:cubicBezTo>
                <a:cubicBezTo>
                  <a:pt x="9228105" y="319675"/>
                  <a:pt x="9206375" y="367221"/>
                  <a:pt x="9121744" y="365177"/>
                </a:cubicBezTo>
                <a:cubicBezTo>
                  <a:pt x="9093808" y="425910"/>
                  <a:pt x="9103257" y="373647"/>
                  <a:pt x="9061654" y="393730"/>
                </a:cubicBezTo>
                <a:cubicBezTo>
                  <a:pt x="9060114" y="344357"/>
                  <a:pt x="9015442" y="432718"/>
                  <a:pt x="8997577" y="380865"/>
                </a:cubicBezTo>
                <a:cubicBezTo>
                  <a:pt x="8969550" y="402056"/>
                  <a:pt x="8954076" y="446763"/>
                  <a:pt x="8907968" y="447345"/>
                </a:cubicBezTo>
                <a:cubicBezTo>
                  <a:pt x="8864369" y="428134"/>
                  <a:pt x="8818646" y="497461"/>
                  <a:pt x="8764163" y="471000"/>
                </a:cubicBezTo>
                <a:cubicBezTo>
                  <a:pt x="8744747" y="465539"/>
                  <a:pt x="8688469" y="474754"/>
                  <a:pt x="8680155" y="492404"/>
                </a:cubicBezTo>
                <a:cubicBezTo>
                  <a:pt x="8668902" y="497604"/>
                  <a:pt x="8654338" y="493892"/>
                  <a:pt x="8651436" y="511923"/>
                </a:cubicBezTo>
                <a:cubicBezTo>
                  <a:pt x="8645505" y="533975"/>
                  <a:pt x="8599739" y="507897"/>
                  <a:pt x="8609185" y="531525"/>
                </a:cubicBezTo>
                <a:cubicBezTo>
                  <a:pt x="8576806" y="513805"/>
                  <a:pt x="8560019" y="560634"/>
                  <a:pt x="8537091" y="574933"/>
                </a:cubicBezTo>
                <a:cubicBezTo>
                  <a:pt x="8510928" y="556486"/>
                  <a:pt x="8488623" y="604682"/>
                  <a:pt x="8435931" y="617926"/>
                </a:cubicBezTo>
                <a:cubicBezTo>
                  <a:pt x="8406978" y="596402"/>
                  <a:pt x="8400500" y="627188"/>
                  <a:pt x="8348623" y="600607"/>
                </a:cubicBezTo>
                <a:cubicBezTo>
                  <a:pt x="8347650" y="604255"/>
                  <a:pt x="8320537" y="587451"/>
                  <a:pt x="8276883" y="588214"/>
                </a:cubicBezTo>
                <a:cubicBezTo>
                  <a:pt x="8233229" y="588977"/>
                  <a:pt x="8147007" y="602039"/>
                  <a:pt x="8086698" y="605185"/>
                </a:cubicBezTo>
                <a:cubicBezTo>
                  <a:pt x="8018754" y="612533"/>
                  <a:pt x="8076794" y="658105"/>
                  <a:pt x="7982378" y="629799"/>
                </a:cubicBezTo>
                <a:cubicBezTo>
                  <a:pt x="7978309" y="650417"/>
                  <a:pt x="7968020" y="653434"/>
                  <a:pt x="7947952" y="648003"/>
                </a:cubicBezTo>
                <a:cubicBezTo>
                  <a:pt x="7915301" y="652980"/>
                  <a:pt x="7930086" y="699793"/>
                  <a:pt x="7890112" y="677915"/>
                </a:cubicBezTo>
                <a:cubicBezTo>
                  <a:pt x="7902561" y="702153"/>
                  <a:pt x="7831508" y="700184"/>
                  <a:pt x="7853284" y="723588"/>
                </a:cubicBezTo>
                <a:cubicBezTo>
                  <a:pt x="7838304" y="751013"/>
                  <a:pt x="7817999" y="714992"/>
                  <a:pt x="7802383" y="739359"/>
                </a:cubicBezTo>
                <a:cubicBezTo>
                  <a:pt x="7781922" y="742015"/>
                  <a:pt x="7755431" y="732207"/>
                  <a:pt x="7730518" y="739526"/>
                </a:cubicBezTo>
                <a:cubicBezTo>
                  <a:pt x="7716802" y="743091"/>
                  <a:pt x="7733019" y="753459"/>
                  <a:pt x="7720084" y="760750"/>
                </a:cubicBezTo>
                <a:cubicBezTo>
                  <a:pt x="7707149" y="768041"/>
                  <a:pt x="7671920" y="776612"/>
                  <a:pt x="7652907" y="783273"/>
                </a:cubicBezTo>
                <a:cubicBezTo>
                  <a:pt x="7630163" y="772504"/>
                  <a:pt x="7616976" y="783101"/>
                  <a:pt x="7606008" y="800717"/>
                </a:cubicBezTo>
                <a:cubicBezTo>
                  <a:pt x="7561224" y="806541"/>
                  <a:pt x="7527083" y="837162"/>
                  <a:pt x="7480223" y="856821"/>
                </a:cubicBezTo>
                <a:cubicBezTo>
                  <a:pt x="7422566" y="851729"/>
                  <a:pt x="7406130" y="898621"/>
                  <a:pt x="7356005" y="919462"/>
                </a:cubicBezTo>
                <a:cubicBezTo>
                  <a:pt x="7301710" y="896412"/>
                  <a:pt x="7327853" y="963334"/>
                  <a:pt x="7305396" y="986228"/>
                </a:cubicBezTo>
                <a:lnTo>
                  <a:pt x="7266251" y="967864"/>
                </a:lnTo>
                <a:lnTo>
                  <a:pt x="7258094" y="990679"/>
                </a:lnTo>
                <a:lnTo>
                  <a:pt x="7257893" y="991204"/>
                </a:lnTo>
                <a:lnTo>
                  <a:pt x="7247153" y="991550"/>
                </a:lnTo>
                <a:cubicBezTo>
                  <a:pt x="7228850" y="991013"/>
                  <a:pt x="7210872" y="989423"/>
                  <a:pt x="7193612" y="987042"/>
                </a:cubicBezTo>
                <a:cubicBezTo>
                  <a:pt x="7184018" y="1016185"/>
                  <a:pt x="7117645" y="991054"/>
                  <a:pt x="7132632" y="1042036"/>
                </a:cubicBezTo>
                <a:cubicBezTo>
                  <a:pt x="7109597" y="1040358"/>
                  <a:pt x="7092653" y="1020472"/>
                  <a:pt x="7105610" y="1053537"/>
                </a:cubicBezTo>
                <a:cubicBezTo>
                  <a:pt x="7098186" y="1053959"/>
                  <a:pt x="7071669" y="1042250"/>
                  <a:pt x="7069148" y="1047163"/>
                </a:cubicBezTo>
                <a:lnTo>
                  <a:pt x="7039634" y="1059971"/>
                </a:lnTo>
                <a:lnTo>
                  <a:pt x="7033445" y="1063314"/>
                </a:lnTo>
                <a:lnTo>
                  <a:pt x="6999157" y="1055282"/>
                </a:lnTo>
                <a:lnTo>
                  <a:pt x="6981874" y="1053827"/>
                </a:lnTo>
                <a:lnTo>
                  <a:pt x="6976102" y="1047854"/>
                </a:lnTo>
                <a:cubicBezTo>
                  <a:pt x="6970359" y="1044495"/>
                  <a:pt x="6962768" y="1043656"/>
                  <a:pt x="6951040" y="1048531"/>
                </a:cubicBezTo>
                <a:lnTo>
                  <a:pt x="6948497" y="1050706"/>
                </a:lnTo>
                <a:lnTo>
                  <a:pt x="6926582" y="1043462"/>
                </a:lnTo>
                <a:cubicBezTo>
                  <a:pt x="6919310" y="1039773"/>
                  <a:pt x="6839625" y="1034777"/>
                  <a:pt x="6833743" y="1027960"/>
                </a:cubicBezTo>
                <a:cubicBezTo>
                  <a:pt x="6776335" y="1015119"/>
                  <a:pt x="6761260" y="1047430"/>
                  <a:pt x="6687090" y="1063250"/>
                </a:cubicBezTo>
                <a:cubicBezTo>
                  <a:pt x="6621041" y="1075436"/>
                  <a:pt x="6482366" y="1074217"/>
                  <a:pt x="6431838" y="1063226"/>
                </a:cubicBezTo>
                <a:cubicBezTo>
                  <a:pt x="6405016" y="1060235"/>
                  <a:pt x="6309698" y="1067799"/>
                  <a:pt x="6327795" y="1088142"/>
                </a:cubicBezTo>
                <a:cubicBezTo>
                  <a:pt x="6241699" y="1050273"/>
                  <a:pt x="6228725" y="1111123"/>
                  <a:pt x="6136549" y="1100268"/>
                </a:cubicBezTo>
                <a:cubicBezTo>
                  <a:pt x="6096483" y="1157984"/>
                  <a:pt x="6053277" y="1099229"/>
                  <a:pt x="6004655" y="1114946"/>
                </a:cubicBezTo>
                <a:cubicBezTo>
                  <a:pt x="6010724" y="1065500"/>
                  <a:pt x="5948029" y="1149051"/>
                  <a:pt x="5936643" y="1095428"/>
                </a:cubicBezTo>
                <a:cubicBezTo>
                  <a:pt x="5928154" y="1099986"/>
                  <a:pt x="5920290" y="1106094"/>
                  <a:pt x="5912484" y="1112624"/>
                </a:cubicBezTo>
                <a:lnTo>
                  <a:pt x="5908387" y="1116018"/>
                </a:lnTo>
                <a:lnTo>
                  <a:pt x="5890495" y="1120268"/>
                </a:lnTo>
                <a:lnTo>
                  <a:pt x="5887318" y="1133134"/>
                </a:lnTo>
                <a:lnTo>
                  <a:pt x="5861726" y="1147891"/>
                </a:lnTo>
                <a:cubicBezTo>
                  <a:pt x="5851855" y="1151615"/>
                  <a:pt x="5818443" y="1153513"/>
                  <a:pt x="5805823" y="1152457"/>
                </a:cubicBezTo>
                <a:cubicBezTo>
                  <a:pt x="5761190" y="1128740"/>
                  <a:pt x="5745234" y="1208320"/>
                  <a:pt x="5689841" y="1176232"/>
                </a:cubicBezTo>
                <a:cubicBezTo>
                  <a:pt x="5645165" y="1182523"/>
                  <a:pt x="5638674" y="1185346"/>
                  <a:pt x="5605119" y="1190202"/>
                </a:cubicBezTo>
                <a:cubicBezTo>
                  <a:pt x="5595173" y="1211597"/>
                  <a:pt x="5481899" y="1180798"/>
                  <a:pt x="5488513" y="1205367"/>
                </a:cubicBezTo>
                <a:cubicBezTo>
                  <a:pt x="5455905" y="1184307"/>
                  <a:pt x="5430208" y="1229302"/>
                  <a:pt x="5402905" y="1241191"/>
                </a:cubicBezTo>
                <a:cubicBezTo>
                  <a:pt x="5353635" y="1248161"/>
                  <a:pt x="5228965" y="1244549"/>
                  <a:pt x="5192893" y="1247188"/>
                </a:cubicBezTo>
                <a:cubicBezTo>
                  <a:pt x="5191257" y="1250727"/>
                  <a:pt x="5178909" y="1254361"/>
                  <a:pt x="5164025" y="1257028"/>
                </a:cubicBezTo>
                <a:cubicBezTo>
                  <a:pt x="5149141" y="1259695"/>
                  <a:pt x="5121746" y="1277136"/>
                  <a:pt x="5103589" y="1263189"/>
                </a:cubicBezTo>
                <a:cubicBezTo>
                  <a:pt x="5020856" y="1221392"/>
                  <a:pt x="4961920" y="1251721"/>
                  <a:pt x="4894688" y="1247184"/>
                </a:cubicBezTo>
                <a:cubicBezTo>
                  <a:pt x="4819279" y="1247443"/>
                  <a:pt x="4886780" y="1276272"/>
                  <a:pt x="4788036" y="1238182"/>
                </a:cubicBezTo>
                <a:cubicBezTo>
                  <a:pt x="4780353" y="1258340"/>
                  <a:pt x="4768632" y="1260281"/>
                  <a:pt x="4747555" y="1252768"/>
                </a:cubicBezTo>
                <a:cubicBezTo>
                  <a:pt x="4711089" y="1254336"/>
                  <a:pt x="4719897" y="1302605"/>
                  <a:pt x="4679644" y="1276603"/>
                </a:cubicBezTo>
                <a:cubicBezTo>
                  <a:pt x="4651415" y="1288933"/>
                  <a:pt x="4636594" y="1288316"/>
                  <a:pt x="4617473" y="1296467"/>
                </a:cubicBezTo>
                <a:lnTo>
                  <a:pt x="4564919" y="1325507"/>
                </a:lnTo>
                <a:lnTo>
                  <a:pt x="4566586" y="1316963"/>
                </a:lnTo>
                <a:cubicBezTo>
                  <a:pt x="4569057" y="1308855"/>
                  <a:pt x="4571069" y="1299935"/>
                  <a:pt x="4556303" y="1300262"/>
                </a:cubicBezTo>
                <a:cubicBezTo>
                  <a:pt x="4525488" y="1305073"/>
                  <a:pt x="4517133" y="1269079"/>
                  <a:pt x="4502358" y="1302558"/>
                </a:cubicBezTo>
                <a:lnTo>
                  <a:pt x="4498919" y="1312115"/>
                </a:lnTo>
                <a:lnTo>
                  <a:pt x="4492075" y="1313357"/>
                </a:lnTo>
                <a:cubicBezTo>
                  <a:pt x="4488463" y="1312870"/>
                  <a:pt x="4486534" y="1310394"/>
                  <a:pt x="4487466" y="1304102"/>
                </a:cubicBezTo>
                <a:cubicBezTo>
                  <a:pt x="4457512" y="1328789"/>
                  <a:pt x="4426787" y="1287064"/>
                  <a:pt x="4398292" y="1278410"/>
                </a:cubicBezTo>
                <a:cubicBezTo>
                  <a:pt x="4375210" y="1302378"/>
                  <a:pt x="4366248" y="1283298"/>
                  <a:pt x="4306088" y="1282512"/>
                </a:cubicBezTo>
                <a:cubicBezTo>
                  <a:pt x="4280844" y="1310113"/>
                  <a:pt x="4237476" y="1258925"/>
                  <a:pt x="4188995" y="1296718"/>
                </a:cubicBezTo>
                <a:cubicBezTo>
                  <a:pt x="4186961" y="1293392"/>
                  <a:pt x="4157312" y="1287787"/>
                  <a:pt x="4136582" y="1287687"/>
                </a:cubicBezTo>
                <a:cubicBezTo>
                  <a:pt x="4115852" y="1287587"/>
                  <a:pt x="4081037" y="1280166"/>
                  <a:pt x="4064614" y="1296118"/>
                </a:cubicBezTo>
                <a:cubicBezTo>
                  <a:pt x="3987264" y="1347194"/>
                  <a:pt x="3967205" y="1309881"/>
                  <a:pt x="3900948" y="1322156"/>
                </a:cubicBezTo>
                <a:cubicBezTo>
                  <a:pt x="3826014" y="1330612"/>
                  <a:pt x="3831060" y="1333478"/>
                  <a:pt x="3787890" y="1322164"/>
                </a:cubicBezTo>
                <a:cubicBezTo>
                  <a:pt x="3777929" y="1303028"/>
                  <a:pt x="3766063" y="1332733"/>
                  <a:pt x="3745993" y="1342630"/>
                </a:cubicBezTo>
                <a:cubicBezTo>
                  <a:pt x="3709591" y="1345286"/>
                  <a:pt x="3712765" y="1296323"/>
                  <a:pt x="3675785" y="1326802"/>
                </a:cubicBezTo>
                <a:cubicBezTo>
                  <a:pt x="3682573" y="1300349"/>
                  <a:pt x="3606829" y="1318588"/>
                  <a:pt x="3623856" y="1290804"/>
                </a:cubicBezTo>
                <a:cubicBezTo>
                  <a:pt x="3600335" y="1267550"/>
                  <a:pt x="3588308" y="1307279"/>
                  <a:pt x="3564933" y="1287147"/>
                </a:cubicBezTo>
                <a:cubicBezTo>
                  <a:pt x="3538420" y="1283043"/>
                  <a:pt x="3579946" y="1314789"/>
                  <a:pt x="3550537" y="1317552"/>
                </a:cubicBezTo>
                <a:cubicBezTo>
                  <a:pt x="3514920" y="1316159"/>
                  <a:pt x="3514600" y="1364317"/>
                  <a:pt x="3487736" y="1303493"/>
                </a:cubicBezTo>
                <a:cubicBezTo>
                  <a:pt x="3450312" y="1319195"/>
                  <a:pt x="3443340" y="1291726"/>
                  <a:pt x="3392548" y="1278741"/>
                </a:cubicBezTo>
                <a:cubicBezTo>
                  <a:pt x="3371053" y="1294449"/>
                  <a:pt x="3354022" y="1287164"/>
                  <a:pt x="3337466" y="1272537"/>
                </a:cubicBezTo>
                <a:cubicBezTo>
                  <a:pt x="3287808" y="1277154"/>
                  <a:pt x="3231625" y="1217343"/>
                  <a:pt x="3175981" y="1208973"/>
                </a:cubicBezTo>
                <a:cubicBezTo>
                  <a:pt x="3115467" y="1227175"/>
                  <a:pt x="3096324" y="1223154"/>
                  <a:pt x="3036856" y="1214383"/>
                </a:cubicBezTo>
                <a:cubicBezTo>
                  <a:pt x="2976484" y="1195723"/>
                  <a:pt x="2863716" y="1149668"/>
                  <a:pt x="2824973" y="1134864"/>
                </a:cubicBezTo>
                <a:cubicBezTo>
                  <a:pt x="2817752" y="1140972"/>
                  <a:pt x="2802616" y="1134132"/>
                  <a:pt x="2804398" y="1125556"/>
                </a:cubicBezTo>
                <a:cubicBezTo>
                  <a:pt x="2796364" y="1128008"/>
                  <a:pt x="2737660" y="1151579"/>
                  <a:pt x="2736109" y="1137717"/>
                </a:cubicBezTo>
                <a:cubicBezTo>
                  <a:pt x="2696082" y="1134954"/>
                  <a:pt x="2695314" y="1134322"/>
                  <a:pt x="2659096" y="1150294"/>
                </a:cubicBezTo>
                <a:cubicBezTo>
                  <a:pt x="2582535" y="1124403"/>
                  <a:pt x="2622743" y="1189988"/>
                  <a:pt x="2567088" y="1181781"/>
                </a:cubicBezTo>
                <a:cubicBezTo>
                  <a:pt x="2523074" y="1153322"/>
                  <a:pt x="2505741" y="1175022"/>
                  <a:pt x="2454501" y="1155455"/>
                </a:cubicBezTo>
                <a:cubicBezTo>
                  <a:pt x="2435184" y="1199648"/>
                  <a:pt x="2405890" y="1149324"/>
                  <a:pt x="2385161" y="1161312"/>
                </a:cubicBezTo>
                <a:cubicBezTo>
                  <a:pt x="2329714" y="1166582"/>
                  <a:pt x="2322102" y="1137771"/>
                  <a:pt x="2273361" y="1134090"/>
                </a:cubicBezTo>
                <a:cubicBezTo>
                  <a:pt x="2270204" y="1112590"/>
                  <a:pt x="2164540" y="1136821"/>
                  <a:pt x="2132003" y="1139225"/>
                </a:cubicBezTo>
                <a:cubicBezTo>
                  <a:pt x="2119616" y="1127805"/>
                  <a:pt x="2068429" y="1132839"/>
                  <a:pt x="2041224" y="1147536"/>
                </a:cubicBezTo>
                <a:cubicBezTo>
                  <a:pt x="2072319" y="1178143"/>
                  <a:pt x="2006941" y="1118646"/>
                  <a:pt x="2010157" y="1152767"/>
                </a:cubicBezTo>
                <a:cubicBezTo>
                  <a:pt x="1976080" y="1167742"/>
                  <a:pt x="1904926" y="1183913"/>
                  <a:pt x="1859213" y="1199540"/>
                </a:cubicBezTo>
                <a:cubicBezTo>
                  <a:pt x="1837985" y="1173314"/>
                  <a:pt x="1772946" y="1249813"/>
                  <a:pt x="1735877" y="1246527"/>
                </a:cubicBezTo>
                <a:cubicBezTo>
                  <a:pt x="1727774" y="1263559"/>
                  <a:pt x="1674382" y="1247072"/>
                  <a:pt x="1660167" y="1236849"/>
                </a:cubicBezTo>
                <a:cubicBezTo>
                  <a:pt x="1541640" y="1221134"/>
                  <a:pt x="1352140" y="1267338"/>
                  <a:pt x="1279827" y="1245307"/>
                </a:cubicBezTo>
                <a:lnTo>
                  <a:pt x="1021737" y="1238739"/>
                </a:lnTo>
                <a:cubicBezTo>
                  <a:pt x="1011829" y="1264670"/>
                  <a:pt x="960483" y="1235921"/>
                  <a:pt x="959820" y="1275863"/>
                </a:cubicBezTo>
                <a:cubicBezTo>
                  <a:pt x="950745" y="1291685"/>
                  <a:pt x="934594" y="1289700"/>
                  <a:pt x="929137" y="1273957"/>
                </a:cubicBezTo>
                <a:cubicBezTo>
                  <a:pt x="909281" y="1275184"/>
                  <a:pt x="894620" y="1293444"/>
                  <a:pt x="878849" y="1266740"/>
                </a:cubicBezTo>
                <a:cubicBezTo>
                  <a:pt x="851668" y="1267510"/>
                  <a:pt x="816599" y="1322523"/>
                  <a:pt x="800667" y="1282041"/>
                </a:cubicBezTo>
                <a:cubicBezTo>
                  <a:pt x="741645" y="1285469"/>
                  <a:pt x="699773" y="1269716"/>
                  <a:pt x="644906" y="1273685"/>
                </a:cubicBezTo>
                <a:cubicBezTo>
                  <a:pt x="541527" y="1321342"/>
                  <a:pt x="446058" y="1236106"/>
                  <a:pt x="379869" y="1339165"/>
                </a:cubicBezTo>
                <a:cubicBezTo>
                  <a:pt x="292000" y="1296022"/>
                  <a:pt x="211611" y="1323804"/>
                  <a:pt x="137696" y="1319217"/>
                </a:cubicBezTo>
                <a:cubicBezTo>
                  <a:pt x="102121" y="1327987"/>
                  <a:pt x="88791" y="1285209"/>
                  <a:pt x="54250" y="1315838"/>
                </a:cubicBezTo>
                <a:cubicBezTo>
                  <a:pt x="49461" y="1305340"/>
                  <a:pt x="39595" y="1300426"/>
                  <a:pt x="28042" y="1297822"/>
                </a:cubicBezTo>
                <a:lnTo>
                  <a:pt x="0" y="1294612"/>
                </a:ln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7" name="Google Shape;147;p7"/>
          <p:cNvSpPr/>
          <p:nvPr/>
        </p:nvSpPr>
        <p:spPr>
          <a:xfrm>
            <a:off x="2" y="0"/>
            <a:ext cx="7890120" cy="735601"/>
          </a:xfrm>
          <a:custGeom>
            <a:rect b="b" l="l" r="r" t="t"/>
            <a:pathLst>
              <a:path extrusionOk="0" h="1342734" w="10678681">
                <a:moveTo>
                  <a:pt x="0" y="0"/>
                </a:moveTo>
                <a:lnTo>
                  <a:pt x="10678681" y="0"/>
                </a:lnTo>
                <a:lnTo>
                  <a:pt x="10666019" y="7876"/>
                </a:lnTo>
                <a:cubicBezTo>
                  <a:pt x="10653407" y="16166"/>
                  <a:pt x="10642107" y="24244"/>
                  <a:pt x="10632825" y="32153"/>
                </a:cubicBezTo>
                <a:cubicBezTo>
                  <a:pt x="10592272" y="36323"/>
                  <a:pt x="10556884" y="50892"/>
                  <a:pt x="10516219" y="45588"/>
                </a:cubicBezTo>
                <a:cubicBezTo>
                  <a:pt x="10497465" y="38035"/>
                  <a:pt x="10481313" y="25649"/>
                  <a:pt x="10456989" y="979"/>
                </a:cubicBezTo>
                <a:cubicBezTo>
                  <a:pt x="10458435" y="21260"/>
                  <a:pt x="10448472" y="9612"/>
                  <a:pt x="10438642" y="1524"/>
                </a:cubicBezTo>
                <a:cubicBezTo>
                  <a:pt x="10430119" y="11702"/>
                  <a:pt x="10417632" y="41266"/>
                  <a:pt x="10407146" y="43659"/>
                </a:cubicBezTo>
                <a:cubicBezTo>
                  <a:pt x="10379701" y="2826"/>
                  <a:pt x="10370665" y="125005"/>
                  <a:pt x="10341159" y="103824"/>
                </a:cubicBezTo>
                <a:cubicBezTo>
                  <a:pt x="10332001" y="120367"/>
                  <a:pt x="10274736" y="115685"/>
                  <a:pt x="10244930" y="94599"/>
                </a:cubicBezTo>
                <a:cubicBezTo>
                  <a:pt x="10189350" y="132718"/>
                  <a:pt x="10178914" y="158571"/>
                  <a:pt x="10115334" y="155658"/>
                </a:cubicBezTo>
                <a:cubicBezTo>
                  <a:pt x="10110816" y="185325"/>
                  <a:pt x="10047419" y="166765"/>
                  <a:pt x="10068157" y="215673"/>
                </a:cubicBezTo>
                <a:cubicBezTo>
                  <a:pt x="10047157" y="216184"/>
                  <a:pt x="10029060" y="198149"/>
                  <a:pt x="10045431" y="229568"/>
                </a:cubicBezTo>
                <a:cubicBezTo>
                  <a:pt x="10018897" y="234017"/>
                  <a:pt x="9963426" y="205273"/>
                  <a:pt x="9929077" y="209062"/>
                </a:cubicBezTo>
                <a:cubicBezTo>
                  <a:pt x="9910475" y="224494"/>
                  <a:pt x="9890198" y="272419"/>
                  <a:pt x="9840045" y="223033"/>
                </a:cubicBezTo>
                <a:cubicBezTo>
                  <a:pt x="9789999" y="276055"/>
                  <a:pt x="9744257" y="186744"/>
                  <a:pt x="9679639" y="247182"/>
                </a:cubicBezTo>
                <a:cubicBezTo>
                  <a:pt x="9634736" y="215294"/>
                  <a:pt x="9537501" y="238016"/>
                  <a:pt x="9498347" y="244723"/>
                </a:cubicBezTo>
                <a:cubicBezTo>
                  <a:pt x="9450379" y="244255"/>
                  <a:pt x="9394227" y="293607"/>
                  <a:pt x="9366026" y="299024"/>
                </a:cubicBezTo>
                <a:cubicBezTo>
                  <a:pt x="9341424" y="298595"/>
                  <a:pt x="9297504" y="338146"/>
                  <a:pt x="9316702" y="356523"/>
                </a:cubicBezTo>
                <a:cubicBezTo>
                  <a:pt x="9228105" y="319675"/>
                  <a:pt x="9206375" y="367221"/>
                  <a:pt x="9121744" y="365177"/>
                </a:cubicBezTo>
                <a:cubicBezTo>
                  <a:pt x="9093808" y="425910"/>
                  <a:pt x="9103257" y="373647"/>
                  <a:pt x="9061654" y="393730"/>
                </a:cubicBezTo>
                <a:cubicBezTo>
                  <a:pt x="9060114" y="344357"/>
                  <a:pt x="9015442" y="432718"/>
                  <a:pt x="8997577" y="380865"/>
                </a:cubicBezTo>
                <a:cubicBezTo>
                  <a:pt x="8969550" y="402056"/>
                  <a:pt x="8954076" y="446763"/>
                  <a:pt x="8907968" y="447345"/>
                </a:cubicBezTo>
                <a:cubicBezTo>
                  <a:pt x="8864369" y="428134"/>
                  <a:pt x="8818646" y="497461"/>
                  <a:pt x="8764163" y="471000"/>
                </a:cubicBezTo>
                <a:cubicBezTo>
                  <a:pt x="8744747" y="465539"/>
                  <a:pt x="8688469" y="474754"/>
                  <a:pt x="8680155" y="492404"/>
                </a:cubicBezTo>
                <a:cubicBezTo>
                  <a:pt x="8668902" y="497604"/>
                  <a:pt x="8654338" y="493892"/>
                  <a:pt x="8651436" y="511923"/>
                </a:cubicBezTo>
                <a:cubicBezTo>
                  <a:pt x="8645505" y="533975"/>
                  <a:pt x="8599739" y="507897"/>
                  <a:pt x="8609185" y="531525"/>
                </a:cubicBezTo>
                <a:cubicBezTo>
                  <a:pt x="8576806" y="513805"/>
                  <a:pt x="8560019" y="560634"/>
                  <a:pt x="8537091" y="574933"/>
                </a:cubicBezTo>
                <a:cubicBezTo>
                  <a:pt x="8510928" y="556486"/>
                  <a:pt x="8488623" y="604682"/>
                  <a:pt x="8435931" y="617926"/>
                </a:cubicBezTo>
                <a:cubicBezTo>
                  <a:pt x="8406978" y="596402"/>
                  <a:pt x="8400500" y="627188"/>
                  <a:pt x="8348623" y="600607"/>
                </a:cubicBezTo>
                <a:cubicBezTo>
                  <a:pt x="8347650" y="604255"/>
                  <a:pt x="8320537" y="587451"/>
                  <a:pt x="8276883" y="588214"/>
                </a:cubicBezTo>
                <a:cubicBezTo>
                  <a:pt x="8233229" y="588977"/>
                  <a:pt x="8147007" y="602039"/>
                  <a:pt x="8086698" y="605185"/>
                </a:cubicBezTo>
                <a:cubicBezTo>
                  <a:pt x="8018754" y="612533"/>
                  <a:pt x="8076794" y="658105"/>
                  <a:pt x="7982378" y="629799"/>
                </a:cubicBezTo>
                <a:cubicBezTo>
                  <a:pt x="7978309" y="650417"/>
                  <a:pt x="7968020" y="653434"/>
                  <a:pt x="7947952" y="648003"/>
                </a:cubicBezTo>
                <a:cubicBezTo>
                  <a:pt x="7915301" y="652980"/>
                  <a:pt x="7930086" y="699793"/>
                  <a:pt x="7890112" y="677915"/>
                </a:cubicBezTo>
                <a:cubicBezTo>
                  <a:pt x="7902561" y="702153"/>
                  <a:pt x="7831508" y="700184"/>
                  <a:pt x="7853284" y="723588"/>
                </a:cubicBezTo>
                <a:cubicBezTo>
                  <a:pt x="7838304" y="751013"/>
                  <a:pt x="7817999" y="714992"/>
                  <a:pt x="7802383" y="739359"/>
                </a:cubicBezTo>
                <a:cubicBezTo>
                  <a:pt x="7781922" y="742015"/>
                  <a:pt x="7755431" y="732207"/>
                  <a:pt x="7730518" y="739526"/>
                </a:cubicBezTo>
                <a:cubicBezTo>
                  <a:pt x="7716802" y="743091"/>
                  <a:pt x="7733019" y="753459"/>
                  <a:pt x="7720084" y="760750"/>
                </a:cubicBezTo>
                <a:cubicBezTo>
                  <a:pt x="7707149" y="768041"/>
                  <a:pt x="7671920" y="776612"/>
                  <a:pt x="7652907" y="783273"/>
                </a:cubicBezTo>
                <a:cubicBezTo>
                  <a:pt x="7630163" y="772504"/>
                  <a:pt x="7616976" y="783101"/>
                  <a:pt x="7606008" y="800717"/>
                </a:cubicBezTo>
                <a:cubicBezTo>
                  <a:pt x="7561224" y="806541"/>
                  <a:pt x="7527083" y="837162"/>
                  <a:pt x="7480223" y="856821"/>
                </a:cubicBezTo>
                <a:cubicBezTo>
                  <a:pt x="7422566" y="851729"/>
                  <a:pt x="7406130" y="898621"/>
                  <a:pt x="7356005" y="919462"/>
                </a:cubicBezTo>
                <a:cubicBezTo>
                  <a:pt x="7301710" y="896412"/>
                  <a:pt x="7327853" y="963334"/>
                  <a:pt x="7305396" y="986228"/>
                </a:cubicBezTo>
                <a:lnTo>
                  <a:pt x="7266251" y="967864"/>
                </a:lnTo>
                <a:lnTo>
                  <a:pt x="7258094" y="990679"/>
                </a:lnTo>
                <a:lnTo>
                  <a:pt x="7257893" y="991204"/>
                </a:lnTo>
                <a:lnTo>
                  <a:pt x="7247153" y="991550"/>
                </a:lnTo>
                <a:cubicBezTo>
                  <a:pt x="7228850" y="991013"/>
                  <a:pt x="7210872" y="989423"/>
                  <a:pt x="7193612" y="987042"/>
                </a:cubicBezTo>
                <a:cubicBezTo>
                  <a:pt x="7184018" y="1016185"/>
                  <a:pt x="7117645" y="991054"/>
                  <a:pt x="7132632" y="1042036"/>
                </a:cubicBezTo>
                <a:cubicBezTo>
                  <a:pt x="7109597" y="1040358"/>
                  <a:pt x="7092653" y="1020472"/>
                  <a:pt x="7105610" y="1053537"/>
                </a:cubicBezTo>
                <a:cubicBezTo>
                  <a:pt x="7098186" y="1053959"/>
                  <a:pt x="7071669" y="1042250"/>
                  <a:pt x="7069148" y="1047163"/>
                </a:cubicBezTo>
                <a:lnTo>
                  <a:pt x="7039634" y="1059971"/>
                </a:lnTo>
                <a:lnTo>
                  <a:pt x="7033445" y="1063314"/>
                </a:lnTo>
                <a:lnTo>
                  <a:pt x="6999157" y="1055282"/>
                </a:lnTo>
                <a:lnTo>
                  <a:pt x="6981874" y="1053827"/>
                </a:lnTo>
                <a:lnTo>
                  <a:pt x="6976102" y="1047854"/>
                </a:lnTo>
                <a:cubicBezTo>
                  <a:pt x="6970359" y="1044495"/>
                  <a:pt x="6962768" y="1043656"/>
                  <a:pt x="6951040" y="1048531"/>
                </a:cubicBezTo>
                <a:lnTo>
                  <a:pt x="6948497" y="1050706"/>
                </a:lnTo>
                <a:lnTo>
                  <a:pt x="6926582" y="1043462"/>
                </a:lnTo>
                <a:cubicBezTo>
                  <a:pt x="6919310" y="1039773"/>
                  <a:pt x="6839625" y="1034777"/>
                  <a:pt x="6833743" y="1027960"/>
                </a:cubicBezTo>
                <a:cubicBezTo>
                  <a:pt x="6776335" y="1015119"/>
                  <a:pt x="6761260" y="1047430"/>
                  <a:pt x="6687090" y="1063250"/>
                </a:cubicBezTo>
                <a:cubicBezTo>
                  <a:pt x="6621041" y="1075436"/>
                  <a:pt x="6482366" y="1074217"/>
                  <a:pt x="6431838" y="1063226"/>
                </a:cubicBezTo>
                <a:cubicBezTo>
                  <a:pt x="6405016" y="1060235"/>
                  <a:pt x="6309698" y="1067799"/>
                  <a:pt x="6327795" y="1088142"/>
                </a:cubicBezTo>
                <a:cubicBezTo>
                  <a:pt x="6241699" y="1050273"/>
                  <a:pt x="6228725" y="1111123"/>
                  <a:pt x="6136549" y="1100268"/>
                </a:cubicBezTo>
                <a:cubicBezTo>
                  <a:pt x="6096483" y="1157984"/>
                  <a:pt x="6053277" y="1099229"/>
                  <a:pt x="6004655" y="1114946"/>
                </a:cubicBezTo>
                <a:cubicBezTo>
                  <a:pt x="6010724" y="1065500"/>
                  <a:pt x="5948029" y="1149051"/>
                  <a:pt x="5936643" y="1095428"/>
                </a:cubicBezTo>
                <a:cubicBezTo>
                  <a:pt x="5928154" y="1099986"/>
                  <a:pt x="5920290" y="1106094"/>
                  <a:pt x="5912484" y="1112624"/>
                </a:cubicBezTo>
                <a:lnTo>
                  <a:pt x="5908387" y="1116018"/>
                </a:lnTo>
                <a:lnTo>
                  <a:pt x="5890495" y="1120268"/>
                </a:lnTo>
                <a:lnTo>
                  <a:pt x="5887318" y="1133134"/>
                </a:lnTo>
                <a:lnTo>
                  <a:pt x="5861726" y="1147891"/>
                </a:lnTo>
                <a:cubicBezTo>
                  <a:pt x="5851855" y="1151615"/>
                  <a:pt x="5818443" y="1153513"/>
                  <a:pt x="5805823" y="1152457"/>
                </a:cubicBezTo>
                <a:cubicBezTo>
                  <a:pt x="5761190" y="1128740"/>
                  <a:pt x="5745234" y="1208320"/>
                  <a:pt x="5689841" y="1176232"/>
                </a:cubicBezTo>
                <a:cubicBezTo>
                  <a:pt x="5645165" y="1182523"/>
                  <a:pt x="5638674" y="1185346"/>
                  <a:pt x="5605119" y="1190202"/>
                </a:cubicBezTo>
                <a:cubicBezTo>
                  <a:pt x="5595173" y="1211597"/>
                  <a:pt x="5481899" y="1180798"/>
                  <a:pt x="5488513" y="1205367"/>
                </a:cubicBezTo>
                <a:cubicBezTo>
                  <a:pt x="5455905" y="1184307"/>
                  <a:pt x="5430208" y="1229302"/>
                  <a:pt x="5402905" y="1241191"/>
                </a:cubicBezTo>
                <a:cubicBezTo>
                  <a:pt x="5353635" y="1248161"/>
                  <a:pt x="5228965" y="1244549"/>
                  <a:pt x="5192893" y="1247188"/>
                </a:cubicBezTo>
                <a:cubicBezTo>
                  <a:pt x="5191257" y="1250727"/>
                  <a:pt x="5178909" y="1254361"/>
                  <a:pt x="5164025" y="1257028"/>
                </a:cubicBezTo>
                <a:cubicBezTo>
                  <a:pt x="5149141" y="1259695"/>
                  <a:pt x="5121746" y="1277136"/>
                  <a:pt x="5103589" y="1263189"/>
                </a:cubicBezTo>
                <a:cubicBezTo>
                  <a:pt x="5020856" y="1221392"/>
                  <a:pt x="4961920" y="1251721"/>
                  <a:pt x="4894688" y="1247184"/>
                </a:cubicBezTo>
                <a:cubicBezTo>
                  <a:pt x="4819279" y="1247443"/>
                  <a:pt x="4886780" y="1276272"/>
                  <a:pt x="4788036" y="1238182"/>
                </a:cubicBezTo>
                <a:cubicBezTo>
                  <a:pt x="4780353" y="1258340"/>
                  <a:pt x="4768632" y="1260281"/>
                  <a:pt x="4747555" y="1252768"/>
                </a:cubicBezTo>
                <a:cubicBezTo>
                  <a:pt x="4711089" y="1254336"/>
                  <a:pt x="4719897" y="1302605"/>
                  <a:pt x="4679644" y="1276603"/>
                </a:cubicBezTo>
                <a:cubicBezTo>
                  <a:pt x="4651415" y="1288933"/>
                  <a:pt x="4636594" y="1288316"/>
                  <a:pt x="4617473" y="1296467"/>
                </a:cubicBezTo>
                <a:lnTo>
                  <a:pt x="4564919" y="1325507"/>
                </a:lnTo>
                <a:lnTo>
                  <a:pt x="4566586" y="1316963"/>
                </a:lnTo>
                <a:cubicBezTo>
                  <a:pt x="4569057" y="1308855"/>
                  <a:pt x="4571069" y="1299935"/>
                  <a:pt x="4556303" y="1300262"/>
                </a:cubicBezTo>
                <a:cubicBezTo>
                  <a:pt x="4525488" y="1305073"/>
                  <a:pt x="4517133" y="1269079"/>
                  <a:pt x="4502358" y="1302558"/>
                </a:cubicBezTo>
                <a:lnTo>
                  <a:pt x="4498919" y="1312115"/>
                </a:lnTo>
                <a:lnTo>
                  <a:pt x="4492075" y="1313357"/>
                </a:lnTo>
                <a:cubicBezTo>
                  <a:pt x="4488463" y="1312870"/>
                  <a:pt x="4486534" y="1310394"/>
                  <a:pt x="4487466" y="1304102"/>
                </a:cubicBezTo>
                <a:cubicBezTo>
                  <a:pt x="4457512" y="1328789"/>
                  <a:pt x="4426787" y="1287064"/>
                  <a:pt x="4398292" y="1278410"/>
                </a:cubicBezTo>
                <a:cubicBezTo>
                  <a:pt x="4375210" y="1302378"/>
                  <a:pt x="4366248" y="1283298"/>
                  <a:pt x="4306088" y="1282512"/>
                </a:cubicBezTo>
                <a:cubicBezTo>
                  <a:pt x="4280844" y="1310113"/>
                  <a:pt x="4237476" y="1258925"/>
                  <a:pt x="4188995" y="1296718"/>
                </a:cubicBezTo>
                <a:cubicBezTo>
                  <a:pt x="4186961" y="1293392"/>
                  <a:pt x="4157312" y="1287787"/>
                  <a:pt x="4136582" y="1287687"/>
                </a:cubicBezTo>
                <a:cubicBezTo>
                  <a:pt x="4115852" y="1287587"/>
                  <a:pt x="4081037" y="1280166"/>
                  <a:pt x="4064614" y="1296118"/>
                </a:cubicBezTo>
                <a:cubicBezTo>
                  <a:pt x="3987264" y="1347194"/>
                  <a:pt x="3967205" y="1309881"/>
                  <a:pt x="3900948" y="1322156"/>
                </a:cubicBezTo>
                <a:cubicBezTo>
                  <a:pt x="3826014" y="1330612"/>
                  <a:pt x="3831060" y="1333478"/>
                  <a:pt x="3787890" y="1322164"/>
                </a:cubicBezTo>
                <a:cubicBezTo>
                  <a:pt x="3777929" y="1303028"/>
                  <a:pt x="3766063" y="1332733"/>
                  <a:pt x="3745993" y="1342630"/>
                </a:cubicBezTo>
                <a:cubicBezTo>
                  <a:pt x="3709591" y="1345286"/>
                  <a:pt x="3712765" y="1296323"/>
                  <a:pt x="3675785" y="1326802"/>
                </a:cubicBezTo>
                <a:cubicBezTo>
                  <a:pt x="3682573" y="1300349"/>
                  <a:pt x="3606829" y="1318588"/>
                  <a:pt x="3623856" y="1290804"/>
                </a:cubicBezTo>
                <a:cubicBezTo>
                  <a:pt x="3600335" y="1267550"/>
                  <a:pt x="3588308" y="1307279"/>
                  <a:pt x="3564933" y="1287147"/>
                </a:cubicBezTo>
                <a:cubicBezTo>
                  <a:pt x="3538420" y="1283043"/>
                  <a:pt x="3579946" y="1314789"/>
                  <a:pt x="3550537" y="1317552"/>
                </a:cubicBezTo>
                <a:cubicBezTo>
                  <a:pt x="3514920" y="1316159"/>
                  <a:pt x="3514600" y="1364317"/>
                  <a:pt x="3487736" y="1303493"/>
                </a:cubicBezTo>
                <a:cubicBezTo>
                  <a:pt x="3450312" y="1319195"/>
                  <a:pt x="3443340" y="1291726"/>
                  <a:pt x="3392548" y="1278741"/>
                </a:cubicBezTo>
                <a:cubicBezTo>
                  <a:pt x="3371053" y="1294449"/>
                  <a:pt x="3354022" y="1287164"/>
                  <a:pt x="3337466" y="1272537"/>
                </a:cubicBezTo>
                <a:cubicBezTo>
                  <a:pt x="3287808" y="1277154"/>
                  <a:pt x="3231625" y="1217343"/>
                  <a:pt x="3175981" y="1208973"/>
                </a:cubicBezTo>
                <a:cubicBezTo>
                  <a:pt x="3115467" y="1227175"/>
                  <a:pt x="3096324" y="1223154"/>
                  <a:pt x="3036856" y="1214383"/>
                </a:cubicBezTo>
                <a:cubicBezTo>
                  <a:pt x="2976484" y="1195723"/>
                  <a:pt x="2863716" y="1149668"/>
                  <a:pt x="2824973" y="1134864"/>
                </a:cubicBezTo>
                <a:cubicBezTo>
                  <a:pt x="2817752" y="1140972"/>
                  <a:pt x="2802616" y="1134132"/>
                  <a:pt x="2804398" y="1125556"/>
                </a:cubicBezTo>
                <a:cubicBezTo>
                  <a:pt x="2796364" y="1128008"/>
                  <a:pt x="2737660" y="1151579"/>
                  <a:pt x="2736109" y="1137717"/>
                </a:cubicBezTo>
                <a:cubicBezTo>
                  <a:pt x="2696082" y="1134954"/>
                  <a:pt x="2695314" y="1134322"/>
                  <a:pt x="2659096" y="1150294"/>
                </a:cubicBezTo>
                <a:cubicBezTo>
                  <a:pt x="2582535" y="1124403"/>
                  <a:pt x="2622743" y="1189988"/>
                  <a:pt x="2567088" y="1181781"/>
                </a:cubicBezTo>
                <a:cubicBezTo>
                  <a:pt x="2523074" y="1153322"/>
                  <a:pt x="2505741" y="1175022"/>
                  <a:pt x="2454501" y="1155455"/>
                </a:cubicBezTo>
                <a:cubicBezTo>
                  <a:pt x="2435184" y="1199648"/>
                  <a:pt x="2405890" y="1149324"/>
                  <a:pt x="2385161" y="1161312"/>
                </a:cubicBezTo>
                <a:cubicBezTo>
                  <a:pt x="2329714" y="1166582"/>
                  <a:pt x="2322102" y="1137771"/>
                  <a:pt x="2273361" y="1134090"/>
                </a:cubicBezTo>
                <a:cubicBezTo>
                  <a:pt x="2270204" y="1112590"/>
                  <a:pt x="2164540" y="1136821"/>
                  <a:pt x="2132003" y="1139225"/>
                </a:cubicBezTo>
                <a:cubicBezTo>
                  <a:pt x="2119616" y="1127805"/>
                  <a:pt x="2068429" y="1132839"/>
                  <a:pt x="2041224" y="1147536"/>
                </a:cubicBezTo>
                <a:cubicBezTo>
                  <a:pt x="2072319" y="1178143"/>
                  <a:pt x="2006941" y="1118646"/>
                  <a:pt x="2010157" y="1152767"/>
                </a:cubicBezTo>
                <a:cubicBezTo>
                  <a:pt x="1976080" y="1167742"/>
                  <a:pt x="1904926" y="1183913"/>
                  <a:pt x="1859213" y="1199540"/>
                </a:cubicBezTo>
                <a:cubicBezTo>
                  <a:pt x="1837985" y="1173314"/>
                  <a:pt x="1772946" y="1249813"/>
                  <a:pt x="1735877" y="1246527"/>
                </a:cubicBezTo>
                <a:cubicBezTo>
                  <a:pt x="1727774" y="1263559"/>
                  <a:pt x="1674382" y="1247072"/>
                  <a:pt x="1660167" y="1236849"/>
                </a:cubicBezTo>
                <a:cubicBezTo>
                  <a:pt x="1541640" y="1221134"/>
                  <a:pt x="1352140" y="1267338"/>
                  <a:pt x="1279827" y="1245307"/>
                </a:cubicBezTo>
                <a:lnTo>
                  <a:pt x="1021737" y="1238739"/>
                </a:lnTo>
                <a:cubicBezTo>
                  <a:pt x="1011829" y="1264670"/>
                  <a:pt x="960483" y="1235921"/>
                  <a:pt x="959820" y="1275863"/>
                </a:cubicBezTo>
                <a:cubicBezTo>
                  <a:pt x="950745" y="1291685"/>
                  <a:pt x="934594" y="1289700"/>
                  <a:pt x="929137" y="1273957"/>
                </a:cubicBezTo>
                <a:cubicBezTo>
                  <a:pt x="909281" y="1275184"/>
                  <a:pt x="894620" y="1293444"/>
                  <a:pt x="878849" y="1266740"/>
                </a:cubicBezTo>
                <a:cubicBezTo>
                  <a:pt x="851668" y="1267510"/>
                  <a:pt x="816599" y="1322523"/>
                  <a:pt x="800667" y="1282041"/>
                </a:cubicBezTo>
                <a:cubicBezTo>
                  <a:pt x="741645" y="1285469"/>
                  <a:pt x="699773" y="1269716"/>
                  <a:pt x="644906" y="1273685"/>
                </a:cubicBezTo>
                <a:cubicBezTo>
                  <a:pt x="541527" y="1321342"/>
                  <a:pt x="446058" y="1236106"/>
                  <a:pt x="379869" y="1339165"/>
                </a:cubicBezTo>
                <a:cubicBezTo>
                  <a:pt x="292000" y="1296022"/>
                  <a:pt x="211611" y="1323804"/>
                  <a:pt x="137696" y="1319217"/>
                </a:cubicBezTo>
                <a:cubicBezTo>
                  <a:pt x="102121" y="1327987"/>
                  <a:pt x="88791" y="1285209"/>
                  <a:pt x="54250" y="1315838"/>
                </a:cubicBezTo>
                <a:cubicBezTo>
                  <a:pt x="49461" y="1305340"/>
                  <a:pt x="39595" y="1300426"/>
                  <a:pt x="28042" y="1297822"/>
                </a:cubicBezTo>
                <a:lnTo>
                  <a:pt x="0" y="1294612"/>
                </a:lnTo>
                <a:lnTo>
                  <a:pt x="0" y="0"/>
                </a:ln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8" name="Google Shape;148;p7"/>
          <p:cNvSpPr/>
          <p:nvPr/>
        </p:nvSpPr>
        <p:spPr>
          <a:xfrm>
            <a:off x="5307088" y="6114199"/>
            <a:ext cx="6884912" cy="743802"/>
          </a:xfrm>
          <a:custGeom>
            <a:rect b="b" l="l" r="r" t="t"/>
            <a:pathLst>
              <a:path extrusionOk="0" h="1161397" w="6884912">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9" name="Google Shape;149;p7"/>
          <p:cNvSpPr/>
          <p:nvPr/>
        </p:nvSpPr>
        <p:spPr>
          <a:xfrm>
            <a:off x="5307088" y="6114200"/>
            <a:ext cx="6884912" cy="743802"/>
          </a:xfrm>
          <a:custGeom>
            <a:rect b="b" l="l" r="r" t="t"/>
            <a:pathLst>
              <a:path extrusionOk="0" h="1161397" w="6884912">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3" name="Shape 153"/>
        <p:cNvGrpSpPr/>
        <p:nvPr/>
      </p:nvGrpSpPr>
      <p:grpSpPr>
        <a:xfrm>
          <a:off x="0" y="0"/>
          <a:ext cx="0" cy="0"/>
          <a:chOff x="0" y="0"/>
          <a:chExt cx="0" cy="0"/>
        </a:xfrm>
      </p:grpSpPr>
      <p:sp>
        <p:nvSpPr>
          <p:cNvPr id="154" name="Google Shape;154;p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5" name="Google Shape;155;p8"/>
          <p:cNvSpPr/>
          <p:nvPr/>
        </p:nvSpPr>
        <p:spPr>
          <a:xfrm>
            <a:off x="0" y="0"/>
            <a:ext cx="12192000" cy="6857999"/>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6" name="Google Shape;156;p8"/>
          <p:cNvSpPr txBox="1"/>
          <p:nvPr>
            <p:ph type="title"/>
          </p:nvPr>
        </p:nvSpPr>
        <p:spPr>
          <a:xfrm>
            <a:off x="5177859" y="609601"/>
            <a:ext cx="6432504" cy="1216024"/>
          </a:xfrm>
          <a:prstGeom prst="rect">
            <a:avLst/>
          </a:prstGeom>
          <a:noFill/>
          <a:ln>
            <a:noFill/>
          </a:ln>
        </p:spPr>
        <p:txBody>
          <a:bodyPr anchorCtr="0" anchor="ctr" bIns="45700" lIns="91425" spcFirstLastPara="1" rIns="91425" wrap="square" tIns="45700">
            <a:normAutofit/>
          </a:bodyPr>
          <a:lstStyle/>
          <a:p>
            <a:pPr indent="0" lvl="0" marL="0" rtl="0" algn="ctr">
              <a:lnSpc>
                <a:spcPct val="110000"/>
              </a:lnSpc>
              <a:spcBef>
                <a:spcPts val="0"/>
              </a:spcBef>
              <a:spcAft>
                <a:spcPts val="0"/>
              </a:spcAft>
              <a:buClr>
                <a:srgbClr val="262626"/>
              </a:buClr>
              <a:buSzPts val="2800"/>
              <a:buFont typeface="Arabic Typesetting"/>
              <a:buNone/>
            </a:pPr>
            <a:r>
              <a:rPr lang="pl-PL">
                <a:latin typeface="Arabic Typesetting"/>
                <a:ea typeface="Arabic Typesetting"/>
                <a:cs typeface="Arabic Typesetting"/>
                <a:sym typeface="Arabic Typesetting"/>
              </a:rPr>
              <a:t>KOŚCIÓŁ ŚW. FRANCISZKA I ŚW. BERNARDA W WILNIE</a:t>
            </a:r>
            <a:endParaRPr/>
          </a:p>
        </p:txBody>
      </p:sp>
      <p:pic>
        <p:nvPicPr>
          <p:cNvPr id="157" name="Google Shape;157;p8"/>
          <p:cNvPicPr preferRelativeResize="0"/>
          <p:nvPr/>
        </p:nvPicPr>
        <p:blipFill rotWithShape="1">
          <a:blip r:embed="rId3">
            <a:alphaModFix/>
          </a:blip>
          <a:srcRect b="2" l="26617" r="29586" t="0"/>
          <a:stretch/>
        </p:blipFill>
        <p:spPr>
          <a:xfrm>
            <a:off x="20" y="2"/>
            <a:ext cx="4585628" cy="6857998"/>
          </a:xfrm>
          <a:custGeom>
            <a:rect b="b" l="l" r="r" t="t"/>
            <a:pathLst>
              <a:path extrusionOk="0" h="6857998" w="4585648">
                <a:moveTo>
                  <a:pt x="0" y="0"/>
                </a:moveTo>
                <a:lnTo>
                  <a:pt x="3944047" y="0"/>
                </a:lnTo>
                <a:lnTo>
                  <a:pt x="3944688" y="10340"/>
                </a:lnTo>
                <a:cubicBezTo>
                  <a:pt x="3965528" y="36732"/>
                  <a:pt x="3945672" y="53579"/>
                  <a:pt x="3950304" y="81398"/>
                </a:cubicBezTo>
                <a:cubicBezTo>
                  <a:pt x="3979668" y="102733"/>
                  <a:pt x="3935739" y="103225"/>
                  <a:pt x="3930579" y="118301"/>
                </a:cubicBezTo>
                <a:lnTo>
                  <a:pt x="3930846" y="122373"/>
                </a:lnTo>
                <a:lnTo>
                  <a:pt x="3937038" y="132397"/>
                </a:lnTo>
                <a:lnTo>
                  <a:pt x="3940265" y="135982"/>
                </a:lnTo>
                <a:cubicBezTo>
                  <a:pt x="3942154" y="138523"/>
                  <a:pt x="3942977" y="140298"/>
                  <a:pt x="3943073" y="141620"/>
                </a:cubicBezTo>
                <a:cubicBezTo>
                  <a:pt x="3942998" y="141685"/>
                  <a:pt x="3942926" y="141751"/>
                  <a:pt x="3942854" y="141816"/>
                </a:cubicBezTo>
                <a:lnTo>
                  <a:pt x="3946045" y="146983"/>
                </a:lnTo>
                <a:cubicBezTo>
                  <a:pt x="3952085" y="155570"/>
                  <a:pt x="3958585" y="163800"/>
                  <a:pt x="3965281" y="171535"/>
                </a:cubicBezTo>
                <a:cubicBezTo>
                  <a:pt x="3952744" y="181711"/>
                  <a:pt x="3987015" y="208379"/>
                  <a:pt x="3955100" y="211093"/>
                </a:cubicBezTo>
                <a:cubicBezTo>
                  <a:pt x="3963231" y="221704"/>
                  <a:pt x="3979172" y="225918"/>
                  <a:pt x="3957453" y="226143"/>
                </a:cubicBezTo>
                <a:cubicBezTo>
                  <a:pt x="3959561" y="229747"/>
                  <a:pt x="3959011" y="232340"/>
                  <a:pt x="3957179" y="234484"/>
                </a:cubicBezTo>
                <a:lnTo>
                  <a:pt x="3956175" y="235199"/>
                </a:lnTo>
                <a:lnTo>
                  <a:pt x="3974755" y="258709"/>
                </a:lnTo>
                <a:cubicBezTo>
                  <a:pt x="3974810" y="259903"/>
                  <a:pt x="3974864" y="261097"/>
                  <a:pt x="3974919" y="262291"/>
                </a:cubicBezTo>
                <a:lnTo>
                  <a:pt x="3989981" y="277023"/>
                </a:lnTo>
                <a:lnTo>
                  <a:pt x="3996191" y="284947"/>
                </a:lnTo>
                <a:lnTo>
                  <a:pt x="4001190" y="286536"/>
                </a:lnTo>
                <a:cubicBezTo>
                  <a:pt x="4004786" y="288616"/>
                  <a:pt x="4007623" y="292056"/>
                  <a:pt x="4008705" y="298565"/>
                </a:cubicBezTo>
                <a:cubicBezTo>
                  <a:pt x="4008585" y="299108"/>
                  <a:pt x="4008465" y="299650"/>
                  <a:pt x="4008344" y="300194"/>
                </a:cubicBezTo>
                <a:lnTo>
                  <a:pt x="4019098" y="309203"/>
                </a:lnTo>
                <a:cubicBezTo>
                  <a:pt x="4023353" y="311943"/>
                  <a:pt x="4028131" y="314172"/>
                  <a:pt x="4033618" y="315650"/>
                </a:cubicBezTo>
                <a:cubicBezTo>
                  <a:pt x="4027964" y="354775"/>
                  <a:pt x="4065415" y="383133"/>
                  <a:pt x="4080284" y="421400"/>
                </a:cubicBezTo>
                <a:cubicBezTo>
                  <a:pt x="4052614" y="444764"/>
                  <a:pt x="4129047" y="500739"/>
                  <a:pt x="4168461" y="503092"/>
                </a:cubicBezTo>
                <a:cubicBezTo>
                  <a:pt x="4128023" y="511488"/>
                  <a:pt x="4257167" y="577423"/>
                  <a:pt x="4192557" y="560735"/>
                </a:cubicBezTo>
                <a:cubicBezTo>
                  <a:pt x="4202585" y="572893"/>
                  <a:pt x="4193454" y="589341"/>
                  <a:pt x="4176910" y="584674"/>
                </a:cubicBezTo>
                <a:cubicBezTo>
                  <a:pt x="4224177" y="618252"/>
                  <a:pt x="4225772" y="681450"/>
                  <a:pt x="4260533" y="723119"/>
                </a:cubicBezTo>
                <a:cubicBezTo>
                  <a:pt x="4242328" y="753272"/>
                  <a:pt x="4263820" y="734604"/>
                  <a:pt x="4270711" y="760720"/>
                </a:cubicBezTo>
                <a:cubicBezTo>
                  <a:pt x="4295191" y="748303"/>
                  <a:pt x="4270314" y="794183"/>
                  <a:pt x="4302509" y="789247"/>
                </a:cubicBezTo>
                <a:cubicBezTo>
                  <a:pt x="4302741" y="794159"/>
                  <a:pt x="4301954" y="799070"/>
                  <a:pt x="4300921" y="804034"/>
                </a:cubicBezTo>
                <a:cubicBezTo>
                  <a:pt x="4300749" y="804900"/>
                  <a:pt x="4300572" y="805767"/>
                  <a:pt x="4300400" y="806635"/>
                </a:cubicBezTo>
                <a:lnTo>
                  <a:pt x="4303753" y="815950"/>
                </a:lnTo>
                <a:lnTo>
                  <a:pt x="4297888" y="819940"/>
                </a:lnTo>
                <a:cubicBezTo>
                  <a:pt x="4297944" y="824938"/>
                  <a:pt x="4297999" y="829937"/>
                  <a:pt x="4298055" y="834935"/>
                </a:cubicBezTo>
                <a:cubicBezTo>
                  <a:pt x="4299172" y="840340"/>
                  <a:pt x="4301603" y="845911"/>
                  <a:pt x="4306135" y="851700"/>
                </a:cubicBezTo>
                <a:cubicBezTo>
                  <a:pt x="4332817" y="868320"/>
                  <a:pt x="4317557" y="909641"/>
                  <a:pt x="4352091" y="929754"/>
                </a:cubicBezTo>
                <a:cubicBezTo>
                  <a:pt x="4362479" y="937980"/>
                  <a:pt x="4380484" y="968513"/>
                  <a:pt x="4375270" y="977376"/>
                </a:cubicBezTo>
                <a:cubicBezTo>
                  <a:pt x="4377250" y="984377"/>
                  <a:pt x="4384849" y="990651"/>
                  <a:pt x="4377297" y="996912"/>
                </a:cubicBezTo>
                <a:cubicBezTo>
                  <a:pt x="4369005" y="1005760"/>
                  <a:pt x="4399874" y="1021625"/>
                  <a:pt x="4384684" y="1023223"/>
                </a:cubicBezTo>
                <a:cubicBezTo>
                  <a:pt x="4406172" y="1034643"/>
                  <a:pt x="4390237" y="1055523"/>
                  <a:pt x="4392472" y="1070780"/>
                </a:cubicBezTo>
                <a:cubicBezTo>
                  <a:pt x="4411832" y="1078905"/>
                  <a:pt x="4397439" y="1102903"/>
                  <a:pt x="4412067" y="1132722"/>
                </a:cubicBezTo>
                <a:cubicBezTo>
                  <a:pt x="4434025" y="1141419"/>
                  <a:pt x="4421728" y="1152870"/>
                  <a:pt x="4455281" y="1171648"/>
                </a:cubicBezTo>
                <a:cubicBezTo>
                  <a:pt x="4453907" y="1173110"/>
                  <a:pt x="4452815" y="1174775"/>
                  <a:pt x="4452047" y="1176593"/>
                </a:cubicBezTo>
                <a:cubicBezTo>
                  <a:pt x="4447572" y="1187166"/>
                  <a:pt x="4454607" y="1200545"/>
                  <a:pt x="4467755" y="1206479"/>
                </a:cubicBezTo>
                <a:lnTo>
                  <a:pt x="4498518" y="1230184"/>
                </a:lnTo>
                <a:lnTo>
                  <a:pt x="4503988" y="1239714"/>
                </a:lnTo>
                <a:cubicBezTo>
                  <a:pt x="4506730" y="1246063"/>
                  <a:pt x="4507415" y="1251722"/>
                  <a:pt x="4506821" y="1256926"/>
                </a:cubicBezTo>
                <a:lnTo>
                  <a:pt x="4502210" y="1270678"/>
                </a:lnTo>
                <a:lnTo>
                  <a:pt x="4494994" y="1272955"/>
                </a:lnTo>
                <a:lnTo>
                  <a:pt x="4495424" y="1282254"/>
                </a:lnTo>
                <a:lnTo>
                  <a:pt x="4494064" y="1284511"/>
                </a:lnTo>
                <a:cubicBezTo>
                  <a:pt x="4491436" y="1288808"/>
                  <a:pt x="4489075" y="1293117"/>
                  <a:pt x="4487745" y="1297660"/>
                </a:cubicBezTo>
                <a:cubicBezTo>
                  <a:pt x="4521914" y="1300656"/>
                  <a:pt x="4482088" y="1336801"/>
                  <a:pt x="4510831" y="1331158"/>
                </a:cubicBezTo>
                <a:cubicBezTo>
                  <a:pt x="4509485" y="1356644"/>
                  <a:pt x="4537196" y="1344587"/>
                  <a:pt x="4509149" y="1367911"/>
                </a:cubicBezTo>
                <a:cubicBezTo>
                  <a:pt x="4525575" y="1402569"/>
                  <a:pt x="4519252" y="1443943"/>
                  <a:pt x="4530734" y="1480066"/>
                </a:cubicBezTo>
                <a:lnTo>
                  <a:pt x="4531332" y="1481140"/>
                </a:lnTo>
                <a:lnTo>
                  <a:pt x="4523757" y="1500827"/>
                </a:lnTo>
                <a:lnTo>
                  <a:pt x="4517749" y="1528834"/>
                </a:lnTo>
                <a:lnTo>
                  <a:pt x="4510978" y="1526104"/>
                </a:lnTo>
                <a:cubicBezTo>
                  <a:pt x="4505305" y="1525236"/>
                  <a:pt x="4507721" y="1530251"/>
                  <a:pt x="4513177" y="1537822"/>
                </a:cubicBezTo>
                <a:lnTo>
                  <a:pt x="4515243" y="1540521"/>
                </a:lnTo>
                <a:lnTo>
                  <a:pt x="4514146" y="1545627"/>
                </a:lnTo>
                <a:cubicBezTo>
                  <a:pt x="4512031" y="1559801"/>
                  <a:pt x="4511188" y="1572109"/>
                  <a:pt x="4512185" y="1579228"/>
                </a:cubicBezTo>
                <a:cubicBezTo>
                  <a:pt x="4545845" y="1639398"/>
                  <a:pt x="4550705" y="1726741"/>
                  <a:pt x="4554335" y="1818364"/>
                </a:cubicBezTo>
                <a:cubicBezTo>
                  <a:pt x="4560401" y="1899079"/>
                  <a:pt x="4548295" y="2018831"/>
                  <a:pt x="4548582" y="2063518"/>
                </a:cubicBezTo>
                <a:lnTo>
                  <a:pt x="4556056" y="2086487"/>
                </a:lnTo>
                <a:lnTo>
                  <a:pt x="4554275" y="2089340"/>
                </a:lnTo>
                <a:cubicBezTo>
                  <a:pt x="4550593" y="2102174"/>
                  <a:pt x="4551716" y="2110234"/>
                  <a:pt x="4554956" y="2116163"/>
                </a:cubicBezTo>
                <a:lnTo>
                  <a:pt x="4560492" y="2121961"/>
                </a:lnTo>
                <a:lnTo>
                  <a:pt x="4571444" y="2176482"/>
                </a:lnTo>
                <a:lnTo>
                  <a:pt x="4575448" y="2237907"/>
                </a:lnTo>
                <a:lnTo>
                  <a:pt x="4573513" y="2238688"/>
                </a:lnTo>
                <a:cubicBezTo>
                  <a:pt x="4569330" y="2241686"/>
                  <a:pt x="4566526" y="2246244"/>
                  <a:pt x="4566533" y="2254203"/>
                </a:cubicBezTo>
                <a:cubicBezTo>
                  <a:pt x="4536852" y="2242405"/>
                  <a:pt x="4555170" y="2259280"/>
                  <a:pt x="4557814" y="2283790"/>
                </a:cubicBezTo>
                <a:cubicBezTo>
                  <a:pt x="4512304" y="2270934"/>
                  <a:pt x="4537738" y="2340304"/>
                  <a:pt x="4512647" y="2352361"/>
                </a:cubicBezTo>
                <a:cubicBezTo>
                  <a:pt x="4515616" y="2370657"/>
                  <a:pt x="4517925" y="2389769"/>
                  <a:pt x="4519328" y="2409295"/>
                </a:cubicBezTo>
                <a:lnTo>
                  <a:pt x="4519571" y="2420793"/>
                </a:lnTo>
                <a:lnTo>
                  <a:pt x="4519120" y="2421041"/>
                </a:lnTo>
                <a:cubicBezTo>
                  <a:pt x="4518201" y="2423576"/>
                  <a:pt x="4517918" y="2427373"/>
                  <a:pt x="4518471" y="2433205"/>
                </a:cubicBezTo>
                <a:lnTo>
                  <a:pt x="4461595" y="2530080"/>
                </a:lnTo>
                <a:cubicBezTo>
                  <a:pt x="4445853" y="2584934"/>
                  <a:pt x="4405533" y="2605402"/>
                  <a:pt x="4412936" y="2666699"/>
                </a:cubicBezTo>
                <a:cubicBezTo>
                  <a:pt x="4398065" y="2717991"/>
                  <a:pt x="4372927" y="2756371"/>
                  <a:pt x="4370093" y="2804588"/>
                </a:cubicBezTo>
                <a:cubicBezTo>
                  <a:pt x="4347398" y="2879436"/>
                  <a:pt x="4272392" y="2939011"/>
                  <a:pt x="4262477" y="3058637"/>
                </a:cubicBezTo>
                <a:cubicBezTo>
                  <a:pt x="4283714" y="3099999"/>
                  <a:pt x="4256160" y="3144249"/>
                  <a:pt x="4253454" y="3179447"/>
                </a:cubicBezTo>
                <a:cubicBezTo>
                  <a:pt x="4259242" y="3200557"/>
                  <a:pt x="4257117" y="3211737"/>
                  <a:pt x="4239228" y="3217364"/>
                </a:cubicBezTo>
                <a:cubicBezTo>
                  <a:pt x="4268875" y="3316502"/>
                  <a:pt x="4225924" y="3257304"/>
                  <a:pt x="4222932" y="3330364"/>
                </a:cubicBezTo>
                <a:cubicBezTo>
                  <a:pt x="4224428" y="3395928"/>
                  <a:pt x="4215196" y="3463236"/>
                  <a:pt x="4248669" y="3547193"/>
                </a:cubicBezTo>
                <a:cubicBezTo>
                  <a:pt x="4260183" y="3566053"/>
                  <a:pt x="4256781" y="3592027"/>
                  <a:pt x="4241070" y="3605210"/>
                </a:cubicBezTo>
                <a:cubicBezTo>
                  <a:pt x="4238364" y="3607478"/>
                  <a:pt x="4235392" y="3609274"/>
                  <a:pt x="4232239" y="3610540"/>
                </a:cubicBezTo>
                <a:cubicBezTo>
                  <a:pt x="4258208" y="3664330"/>
                  <a:pt x="4231517" y="3673159"/>
                  <a:pt x="4251881" y="3702764"/>
                </a:cubicBezTo>
                <a:cubicBezTo>
                  <a:pt x="4242939" y="3759891"/>
                  <a:pt x="4201773" y="3786712"/>
                  <a:pt x="4219293" y="3813528"/>
                </a:cubicBezTo>
                <a:cubicBezTo>
                  <a:pt x="4207910" y="3838914"/>
                  <a:pt x="4167663" y="3859754"/>
                  <a:pt x="4184863" y="3893255"/>
                </a:cubicBezTo>
                <a:cubicBezTo>
                  <a:pt x="4163644" y="3884625"/>
                  <a:pt x="4188862" y="3931915"/>
                  <a:pt x="4169808" y="3939619"/>
                </a:cubicBezTo>
                <a:cubicBezTo>
                  <a:pt x="4154129" y="3943837"/>
                  <a:pt x="4158129" y="3959170"/>
                  <a:pt x="4154137" y="3971517"/>
                </a:cubicBezTo>
                <a:cubicBezTo>
                  <a:pt x="4139069" y="3981495"/>
                  <a:pt x="4133844" y="4042203"/>
                  <a:pt x="4139625" y="4062614"/>
                </a:cubicBezTo>
                <a:cubicBezTo>
                  <a:pt x="4165622" y="4119195"/>
                  <a:pt x="4107101" y="4172348"/>
                  <a:pt x="4126180" y="4217749"/>
                </a:cubicBezTo>
                <a:cubicBezTo>
                  <a:pt x="4128014" y="4267056"/>
                  <a:pt x="4089563" y="4286360"/>
                  <a:pt x="4072389" y="4317623"/>
                </a:cubicBezTo>
                <a:cubicBezTo>
                  <a:pt x="4062182" y="4356545"/>
                  <a:pt x="4071264" y="4384138"/>
                  <a:pt x="4064937" y="4451279"/>
                </a:cubicBezTo>
                <a:cubicBezTo>
                  <a:pt x="4050628" y="4512697"/>
                  <a:pt x="4048851" y="4652154"/>
                  <a:pt x="4034424" y="4720470"/>
                </a:cubicBezTo>
                <a:cubicBezTo>
                  <a:pt x="3973937" y="4868361"/>
                  <a:pt x="4025760" y="4964348"/>
                  <a:pt x="4016334" y="5052878"/>
                </a:cubicBezTo>
                <a:cubicBezTo>
                  <a:pt x="3999794" y="5123327"/>
                  <a:pt x="4021855" y="5194887"/>
                  <a:pt x="3977865" y="5251650"/>
                </a:cubicBezTo>
                <a:cubicBezTo>
                  <a:pt x="3973961" y="5317292"/>
                  <a:pt x="3987477" y="5410025"/>
                  <a:pt x="3997669" y="5413392"/>
                </a:cubicBezTo>
                <a:cubicBezTo>
                  <a:pt x="3969262" y="5397845"/>
                  <a:pt x="3981248" y="5449403"/>
                  <a:pt x="3981869" y="5471875"/>
                </a:cubicBezTo>
                <a:cubicBezTo>
                  <a:pt x="3957580" y="5534944"/>
                  <a:pt x="3976666" y="5598829"/>
                  <a:pt x="3901990" y="5708604"/>
                </a:cubicBezTo>
                <a:cubicBezTo>
                  <a:pt x="3897618" y="5810136"/>
                  <a:pt x="3870199" y="5788842"/>
                  <a:pt x="3860571" y="5821275"/>
                </a:cubicBezTo>
                <a:cubicBezTo>
                  <a:pt x="3868171" y="5831278"/>
                  <a:pt x="3866949" y="5900968"/>
                  <a:pt x="3849074" y="5900679"/>
                </a:cubicBezTo>
                <a:cubicBezTo>
                  <a:pt x="3871964" y="5925143"/>
                  <a:pt x="3834226" y="5972433"/>
                  <a:pt x="3841809" y="5992005"/>
                </a:cubicBezTo>
                <a:cubicBezTo>
                  <a:pt x="3848533" y="6035132"/>
                  <a:pt x="3834497" y="6078819"/>
                  <a:pt x="3832901" y="6122412"/>
                </a:cubicBezTo>
                <a:cubicBezTo>
                  <a:pt x="3799640" y="6263751"/>
                  <a:pt x="3784898" y="6198720"/>
                  <a:pt x="3804166" y="6389843"/>
                </a:cubicBezTo>
                <a:cubicBezTo>
                  <a:pt x="3799226" y="6482285"/>
                  <a:pt x="3740829" y="6538361"/>
                  <a:pt x="3736537" y="6595214"/>
                </a:cubicBezTo>
                <a:cubicBezTo>
                  <a:pt x="3692112" y="6745846"/>
                  <a:pt x="3660956" y="6804405"/>
                  <a:pt x="3649707" y="6848925"/>
                </a:cubicBezTo>
                <a:lnTo>
                  <a:pt x="3649314" y="6857996"/>
                </a:lnTo>
                <a:lnTo>
                  <a:pt x="4585648" y="6857996"/>
                </a:lnTo>
                <a:lnTo>
                  <a:pt x="4585648" y="6857998"/>
                </a:lnTo>
                <a:lnTo>
                  <a:pt x="0" y="6857998"/>
                </a:lnTo>
                <a:close/>
              </a:path>
            </a:pathLst>
          </a:custGeom>
          <a:noFill/>
          <a:ln>
            <a:noFill/>
          </a:ln>
        </p:spPr>
      </p:pic>
      <p:sp>
        <p:nvSpPr>
          <p:cNvPr id="158" name="Google Shape;158;p8"/>
          <p:cNvSpPr txBox="1"/>
          <p:nvPr>
            <p:ph idx="1" type="body"/>
          </p:nvPr>
        </p:nvSpPr>
        <p:spPr>
          <a:xfrm>
            <a:off x="5177858" y="1895475"/>
            <a:ext cx="6595041" cy="451484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2626"/>
              </a:buClr>
              <a:buSzPts val="1920"/>
              <a:buNone/>
            </a:pPr>
            <a:r>
              <a:rPr lang="pl-PL" sz="2200">
                <a:latin typeface="Arabic Typesetting"/>
                <a:ea typeface="Arabic Typesetting"/>
                <a:cs typeface="Arabic Typesetting"/>
                <a:sym typeface="Arabic Typesetting"/>
              </a:rPr>
              <a:t>Budowa kościoła oraz klasztoru Bernardynów rozpoczęła się w 1469 roku i była głównie finansowana przez króla Kazimierza Jagiellończyka. Wielokrotnie przebudowywany kościół był częścią muru obronnego miasta. Po stłumieniu powstania styczniowego nastąpiła kasata zakonu, a budynki klasztorne zamieniono na koszary dla armii rosyjskiej. Później przekształcono je w siedzibę Wydziału Sztuk Pięknych Uniwersytetu Wileńskiego. W okresie międzywojennym część klasztoru zajmowało Wojsko Polskie, a część zakonnicy, którzy wrócili do Wilna po odzyskaniu przez Polskę niepodległości. Pod koniec lat 40-tych kościół zamknęły władze sowieckie, a cenne wyposażenie zostało zrabowane. Po odzyskaniu przez Litwę niepodległości i upadku komunizmu kościół został przekazany w ręce wiernych. </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 name="Shape 162"/>
        <p:cNvGrpSpPr/>
        <p:nvPr/>
      </p:nvGrpSpPr>
      <p:grpSpPr>
        <a:xfrm>
          <a:off x="0" y="0"/>
          <a:ext cx="0" cy="0"/>
          <a:chOff x="0" y="0"/>
          <a:chExt cx="0" cy="0"/>
        </a:xfrm>
      </p:grpSpPr>
      <p:pic>
        <p:nvPicPr>
          <p:cNvPr id="163" name="Google Shape;163;p9"/>
          <p:cNvPicPr preferRelativeResize="0"/>
          <p:nvPr/>
        </p:nvPicPr>
        <p:blipFill rotWithShape="1">
          <a:blip r:embed="rId3">
            <a:alphaModFix/>
          </a:blip>
          <a:srcRect b="0" l="0" r="0" t="0"/>
          <a:stretch/>
        </p:blipFill>
        <p:spPr>
          <a:xfrm>
            <a:off x="10905744" y="0"/>
            <a:ext cx="1286256" cy="6858000"/>
          </a:xfrm>
          <a:prstGeom prst="rect">
            <a:avLst/>
          </a:prstGeom>
          <a:noFill/>
          <a:ln>
            <a:noFill/>
          </a:ln>
        </p:spPr>
      </p:pic>
      <p:sp>
        <p:nvSpPr>
          <p:cNvPr id="164" name="Google Shape;164;p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65" name="Google Shape;165;p9"/>
          <p:cNvPicPr preferRelativeResize="0"/>
          <p:nvPr>
            <p:ph idx="1" type="body"/>
          </p:nvPr>
        </p:nvPicPr>
        <p:blipFill rotWithShape="1">
          <a:blip r:embed="rId4">
            <a:alphaModFix/>
          </a:blip>
          <a:srcRect b="5443" l="0" r="0" t="3990"/>
          <a:stretch/>
        </p:blipFill>
        <p:spPr>
          <a:xfrm>
            <a:off x="20" y="1"/>
            <a:ext cx="11429981" cy="68579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ArchiveVTI">
  <a:themeElements>
    <a:clrScheme name="Archive">
      <a:dk1>
        <a:srgbClr val="000000"/>
      </a:dk1>
      <a:lt1>
        <a:srgbClr val="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2021-04-09T09:10:52Z</dcterms:created>
  <dc:creator>Halo Przesta</dc:creator>
</cp:coreProperties>
</file>