
<file path=[Content_Types].xml><?xml version="1.0" encoding="utf-8"?>
<Types xmlns="http://schemas.openxmlformats.org/package/2006/content-types">
  <Default Extension="bmp" ContentType="image/bmp"/>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68" r:id="rId4"/>
  </p:sldMasterIdLst>
  <p:notesMasterIdLst>
    <p:notesMasterId r:id="rId38"/>
  </p:notesMasterIdLst>
  <p:handoutMasterIdLst>
    <p:handoutMasterId r:id="rId39"/>
  </p:handoutMasterIdLst>
  <p:sldIdLst>
    <p:sldId id="256" r:id="rId5"/>
    <p:sldId id="257" r:id="rId6"/>
    <p:sldId id="262" r:id="rId7"/>
    <p:sldId id="266" r:id="rId8"/>
    <p:sldId id="264" r:id="rId9"/>
    <p:sldId id="267" r:id="rId10"/>
    <p:sldId id="265" r:id="rId11"/>
    <p:sldId id="263" r:id="rId12"/>
    <p:sldId id="258" r:id="rId13"/>
    <p:sldId id="280" r:id="rId14"/>
    <p:sldId id="281" r:id="rId15"/>
    <p:sldId id="282" r:id="rId16"/>
    <p:sldId id="259" r:id="rId17"/>
    <p:sldId id="268" r:id="rId18"/>
    <p:sldId id="269" r:id="rId19"/>
    <p:sldId id="270" r:id="rId20"/>
    <p:sldId id="279" r:id="rId21"/>
    <p:sldId id="260" r:id="rId22"/>
    <p:sldId id="271" r:id="rId23"/>
    <p:sldId id="272" r:id="rId24"/>
    <p:sldId id="273" r:id="rId25"/>
    <p:sldId id="278" r:id="rId26"/>
    <p:sldId id="274" r:id="rId27"/>
    <p:sldId id="275" r:id="rId28"/>
    <p:sldId id="276" r:id="rId29"/>
    <p:sldId id="277" r:id="rId30"/>
    <p:sldId id="261" r:id="rId31"/>
    <p:sldId id="284" r:id="rId32"/>
    <p:sldId id="285" r:id="rId33"/>
    <p:sldId id="286" r:id="rId34"/>
    <p:sldId id="287" r:id="rId35"/>
    <p:sldId id="288" r:id="rId36"/>
    <p:sldId id="283" r:id="rId37"/>
  </p:sldIdLst>
  <p:sldSz cx="12192000" cy="6858000"/>
  <p:notesSz cx="6858000" cy="9144000"/>
  <p:defaultTextStyle>
    <a:defPPr rtl="0">
      <a:defRPr lang="pl-p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05" autoAdjust="0"/>
  </p:normalViewPr>
  <p:slideViewPr>
    <p:cSldViewPr snapToGrid="0">
      <p:cViewPr varScale="1">
        <p:scale>
          <a:sx n="71" d="100"/>
          <a:sy n="71" d="100"/>
        </p:scale>
        <p:origin x="72" y="192"/>
      </p:cViewPr>
      <p:guideLst/>
    </p:cSldViewPr>
  </p:slideViewPr>
  <p:notesTextViewPr>
    <p:cViewPr>
      <p:scale>
        <a:sx n="1" d="1"/>
        <a:sy n="1" d="1"/>
      </p:scale>
      <p:origin x="0" y="0"/>
    </p:cViewPr>
  </p:notesTextViewPr>
  <p:notesViewPr>
    <p:cSldViewPr snapToGrid="0">
      <p:cViewPr varScale="1">
        <p:scale>
          <a:sx n="76" d="100"/>
          <a:sy n="76" d="100"/>
        </p:scale>
        <p:origin x="4032"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a:extLst>
              <a:ext uri="{FF2B5EF4-FFF2-40B4-BE49-F238E27FC236}">
                <a16:creationId xmlns:a16="http://schemas.microsoft.com/office/drawing/2014/main" id="{88E0632F-08F9-4DCA-BD8C-09E9EC11174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a:extLst>
              <a:ext uri="{FF2B5EF4-FFF2-40B4-BE49-F238E27FC236}">
                <a16:creationId xmlns:a16="http://schemas.microsoft.com/office/drawing/2014/main" id="{500E13DB-9339-4226-897C-58B93BB9283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5FDA694-5733-4EFE-B249-E67E7D673085}" type="datetime1">
              <a:rPr lang="pl-PL" smtClean="0"/>
              <a:t>2021-04-13</a:t>
            </a:fld>
            <a:endParaRPr lang="pl-PL" dirty="0"/>
          </a:p>
        </p:txBody>
      </p:sp>
      <p:sp>
        <p:nvSpPr>
          <p:cNvPr id="4" name="Symbol zastępczy stopki 3">
            <a:extLst>
              <a:ext uri="{FF2B5EF4-FFF2-40B4-BE49-F238E27FC236}">
                <a16:creationId xmlns:a16="http://schemas.microsoft.com/office/drawing/2014/main" id="{DD76312E-6A57-4A2C-8288-C2AEB8A4B91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5" name="Symbol zastępczy numeru slajdu 4">
            <a:extLst>
              <a:ext uri="{FF2B5EF4-FFF2-40B4-BE49-F238E27FC236}">
                <a16:creationId xmlns:a16="http://schemas.microsoft.com/office/drawing/2014/main" id="{39ACE6F0-DE80-4DFA-8398-383732EFD04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D93E8CA-1C8D-4624-80C3-496DBB475E45}" type="slidenum">
              <a:rPr lang="pl-PL" smtClean="0"/>
              <a:t>‹#›</a:t>
            </a:fld>
            <a:endParaRPr lang="pl-PL"/>
          </a:p>
        </p:txBody>
      </p:sp>
    </p:spTree>
    <p:extLst>
      <p:ext uri="{BB962C8B-B14F-4D97-AF65-F5344CB8AC3E}">
        <p14:creationId xmlns:p14="http://schemas.microsoft.com/office/powerpoint/2010/main" val="25018875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noProof="0"/>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21ED15-4577-4A73-9F67-7445BFAAEE1F}" type="datetime1">
              <a:rPr lang="pl-PL" noProof="0" smtClean="0"/>
              <a:pPr/>
              <a:t>2021-04-13</a:t>
            </a:fld>
            <a:endParaRPr lang="pl-PL" noProof="0"/>
          </a:p>
        </p:txBody>
      </p:sp>
      <p:sp>
        <p:nvSpPr>
          <p:cNvPr id="4" name="Symbol zastępczy obrazu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l-PL" noProof="0"/>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noProof="0"/>
              <a:t>Edytuj style wzorca tekstu</a:t>
            </a:r>
          </a:p>
          <a:p>
            <a:pPr lvl="1"/>
            <a:r>
              <a:rPr lang="pl-PL" noProof="0"/>
              <a:t>Drugi poziom</a:t>
            </a:r>
          </a:p>
          <a:p>
            <a:pPr lvl="2"/>
            <a:r>
              <a:rPr lang="pl-PL" noProof="0"/>
              <a:t>Trzeci poziom</a:t>
            </a:r>
          </a:p>
          <a:p>
            <a:pPr lvl="3"/>
            <a:r>
              <a:rPr lang="pl-PL" noProof="0"/>
              <a:t>Czwarty poziom</a:t>
            </a:r>
          </a:p>
          <a:p>
            <a:pPr lvl="4"/>
            <a:r>
              <a:rPr lang="pl-PL" noProof="0"/>
              <a:t>Piąty poziom</a:t>
            </a:r>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noProof="0"/>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86FE6C-C839-49D1-8C97-24628A13CB53}" type="slidenum">
              <a:rPr lang="pl-PL" noProof="0" smtClean="0"/>
              <a:t>‹#›</a:t>
            </a:fld>
            <a:endParaRPr lang="pl-PL" noProof="0"/>
          </a:p>
        </p:txBody>
      </p:sp>
    </p:spTree>
    <p:extLst>
      <p:ext uri="{BB962C8B-B14F-4D97-AF65-F5344CB8AC3E}">
        <p14:creationId xmlns:p14="http://schemas.microsoft.com/office/powerpoint/2010/main" val="38228227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5F86FE6C-C839-49D1-8C97-24628A13CB53}" type="slidenum">
              <a:rPr lang="pl-PL" noProof="0" smtClean="0"/>
              <a:t>1</a:t>
            </a:fld>
            <a:endParaRPr lang="pl-PL" noProof="0"/>
          </a:p>
        </p:txBody>
      </p:sp>
    </p:spTree>
    <p:extLst>
      <p:ext uri="{BB962C8B-B14F-4D97-AF65-F5344CB8AC3E}">
        <p14:creationId xmlns:p14="http://schemas.microsoft.com/office/powerpoint/2010/main" val="1506622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sp>
        <p:nvSpPr>
          <p:cNvPr id="16" name="Prostokąt 15"/>
          <p:cNvSpPr/>
          <p:nvPr/>
        </p:nvSpPr>
        <p:spPr>
          <a:xfrm>
            <a:off x="1" y="0"/>
            <a:ext cx="12192000" cy="6858000"/>
          </a:xfrm>
          <a:prstGeom prst="rect">
            <a:avLst/>
          </a:prstGeom>
          <a:blipFill dpi="0" rotWithShape="1">
            <a:blip r:embed="rId2">
              <a:alphaModFix amt="45000"/>
              <a:duotone>
                <a:schemeClr val="accent2">
                  <a:shade val="45000"/>
                  <a:satMod val="135000"/>
                </a:schemeClr>
                <a:prstClr val="white"/>
              </a:duotone>
            </a:blip>
            <a:srcRect/>
            <a:tile tx="-31750" ty="-120650" sx="100000" sy="100000" flip="xy" algn="tl"/>
          </a:blipFill>
          <a:ln w="19050" cmpd="sng">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10" name="Prostokąt 9"/>
          <p:cNvSpPr/>
          <p:nvPr/>
        </p:nvSpPr>
        <p:spPr>
          <a:xfrm>
            <a:off x="1307870" y="1267730"/>
            <a:ext cx="9576262" cy="4307950"/>
          </a:xfrm>
          <a:prstGeom prst="rect">
            <a:avLst/>
          </a:prstGeom>
          <a:solidFill>
            <a:schemeClr val="tx1"/>
          </a:solidFill>
          <a:ln w="6350" cap="flat" cmpd="sng" algn="ctr">
            <a:solidFill>
              <a:schemeClr val="tx1">
                <a:lumMod val="65000"/>
                <a:lumOff val="35000"/>
              </a:schemeClr>
            </a:solidFill>
            <a:prstDash val="solid"/>
          </a:ln>
          <a:effectLst>
            <a:outerShdw blurRad="63500" algn="ctr" rotWithShape="0">
              <a:prstClr val="black">
                <a:alpha val="40000"/>
              </a:prstClr>
            </a:outerShdw>
            <a:softEdge rad="0"/>
          </a:effectLst>
        </p:spPr>
      </p:sp>
      <p:sp>
        <p:nvSpPr>
          <p:cNvPr id="11" name="Prostokąt 10"/>
          <p:cNvSpPr/>
          <p:nvPr/>
        </p:nvSpPr>
        <p:spPr>
          <a:xfrm>
            <a:off x="1447801" y="1411615"/>
            <a:ext cx="9296400" cy="4034770"/>
          </a:xfrm>
          <a:prstGeom prst="rect">
            <a:avLst/>
          </a:prstGeom>
          <a:solidFill>
            <a:schemeClr val="bg2"/>
          </a:solidFill>
          <a:ln w="9525" cap="sq" cmpd="sng" algn="ctr">
            <a:noFill/>
            <a:prstDash val="solid"/>
            <a:miter lim="800000"/>
          </a:ln>
          <a:effectLst/>
        </p:spPr>
      </p:sp>
      <p:sp>
        <p:nvSpPr>
          <p:cNvPr id="15" name="Prostokąt 14"/>
          <p:cNvSpPr/>
          <p:nvPr/>
        </p:nvSpPr>
        <p:spPr>
          <a:xfrm>
            <a:off x="5135880" y="1267730"/>
            <a:ext cx="1920240" cy="731520"/>
          </a:xfrm>
          <a:prstGeom prst="rect">
            <a:avLst/>
          </a:prstGeom>
          <a:solidFill>
            <a:schemeClr val="accent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grpSp>
        <p:nvGrpSpPr>
          <p:cNvPr id="4" name="Grupa 3"/>
          <p:cNvGrpSpPr/>
          <p:nvPr/>
        </p:nvGrpSpPr>
        <p:grpSpPr>
          <a:xfrm>
            <a:off x="5250180" y="1267730"/>
            <a:ext cx="1691640" cy="645295"/>
            <a:chOff x="5318306" y="1386268"/>
            <a:chExt cx="1567331" cy="645295"/>
          </a:xfrm>
        </p:grpSpPr>
        <p:cxnSp>
          <p:nvCxnSpPr>
            <p:cNvPr id="17" name="Łącznik prosty 16"/>
            <p:cNvCxnSpPr/>
            <p:nvPr/>
          </p:nvCxnSpPr>
          <p:spPr>
            <a:xfrm>
              <a:off x="5318306"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Łącznik prosty 17"/>
            <p:cNvCxnSpPr/>
            <p:nvPr/>
          </p:nvCxnSpPr>
          <p:spPr>
            <a:xfrm>
              <a:off x="6885637"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Łącznik prosty 18"/>
            <p:cNvCxnSpPr/>
            <p:nvPr/>
          </p:nvCxnSpPr>
          <p:spPr>
            <a:xfrm>
              <a:off x="5318306" y="2031563"/>
              <a:ext cx="1567331"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ytuł 1"/>
          <p:cNvSpPr>
            <a:spLocks noGrp="1"/>
          </p:cNvSpPr>
          <p:nvPr>
            <p:ph type="ctrTitle" hasCustomPrompt="1"/>
          </p:nvPr>
        </p:nvSpPr>
        <p:spPr>
          <a:xfrm>
            <a:off x="1561708" y="2091263"/>
            <a:ext cx="9068586" cy="2590800"/>
          </a:xfrm>
        </p:spPr>
        <p:txBody>
          <a:bodyPr tIns="45720" bIns="45720" rtlCol="0" anchor="ctr">
            <a:noAutofit/>
          </a:bodyPr>
          <a:lstStyle>
            <a:lvl1pPr algn="ctr">
              <a:lnSpc>
                <a:spcPct val="83000"/>
              </a:lnSpc>
              <a:defRPr lang="en-US" sz="7200" b="0" kern="1200" cap="all" spc="-100" baseline="0" dirty="0">
                <a:solidFill>
                  <a:schemeClr val="tx1"/>
                </a:solidFill>
                <a:effectLst>
                  <a:outerShdw blurRad="38100" dist="12700" dir="2700000" algn="tl" rotWithShape="0">
                    <a:prstClr val="black">
                      <a:alpha val="40000"/>
                    </a:prstClr>
                  </a:outerShdw>
                </a:effectLst>
                <a:latin typeface="+mj-lt"/>
                <a:ea typeface="+mn-ea"/>
                <a:cs typeface="+mn-cs"/>
              </a:defRPr>
            </a:lvl1pPr>
          </a:lstStyle>
          <a:p>
            <a:pPr rtl="0"/>
            <a:r>
              <a:rPr lang="pl-PL" noProof="0"/>
              <a:t>Kliknij, aby edytować styl wzorca tytułu</a:t>
            </a:r>
          </a:p>
        </p:txBody>
      </p:sp>
      <p:sp>
        <p:nvSpPr>
          <p:cNvPr id="3" name="Podtytuł 2"/>
          <p:cNvSpPr>
            <a:spLocks noGrp="1"/>
          </p:cNvSpPr>
          <p:nvPr>
            <p:ph type="subTitle" idx="1"/>
          </p:nvPr>
        </p:nvSpPr>
        <p:spPr>
          <a:xfrm>
            <a:off x="1562100" y="4682062"/>
            <a:ext cx="9070848" cy="457201"/>
          </a:xfrm>
        </p:spPr>
        <p:txBody>
          <a:bodyPr rtlCol="0">
            <a:normAutofit/>
          </a:bodyPr>
          <a:lstStyle>
            <a:lvl1pPr marL="0" indent="0" algn="ctr">
              <a:spcBef>
                <a:spcPts val="0"/>
              </a:spcBef>
              <a:buNone/>
              <a:defRPr sz="1600" spc="80" baseline="0">
                <a:solidFill>
                  <a:schemeClr val="tx2"/>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pl-PL" noProof="0"/>
              <a:t>Kliknij, aby edytować styl wzorca podtytułu</a:t>
            </a:r>
          </a:p>
        </p:txBody>
      </p:sp>
      <p:sp>
        <p:nvSpPr>
          <p:cNvPr id="20" name="Data — symbol zastępczy 19"/>
          <p:cNvSpPr>
            <a:spLocks noGrp="1"/>
          </p:cNvSpPr>
          <p:nvPr>
            <p:ph type="dt" sz="half" idx="10"/>
          </p:nvPr>
        </p:nvSpPr>
        <p:spPr>
          <a:xfrm>
            <a:off x="5318760" y="1341255"/>
            <a:ext cx="1554480" cy="527213"/>
          </a:xfrm>
        </p:spPr>
        <p:txBody>
          <a:bodyPr rtlCol="0"/>
          <a:lstStyle>
            <a:lvl1pPr algn="ctr">
              <a:defRPr sz="1300" spc="0" baseline="0">
                <a:solidFill>
                  <a:srgbClr val="FFFFFF"/>
                </a:solidFill>
                <a:latin typeface="+mn-lt"/>
              </a:defRPr>
            </a:lvl1pPr>
          </a:lstStyle>
          <a:p>
            <a:pPr rtl="0"/>
            <a:fld id="{A41D808B-F10D-477C-877B-40EEDA44EC33}" type="datetime1">
              <a:rPr lang="pl-PL" noProof="0" smtClean="0"/>
              <a:t>2021-04-13</a:t>
            </a:fld>
            <a:endParaRPr lang="pl-PL" noProof="0"/>
          </a:p>
        </p:txBody>
      </p:sp>
      <p:sp>
        <p:nvSpPr>
          <p:cNvPr id="21" name="Stopka — symbol zastępczy 20"/>
          <p:cNvSpPr>
            <a:spLocks noGrp="1"/>
          </p:cNvSpPr>
          <p:nvPr>
            <p:ph type="ftr" sz="quarter" idx="11"/>
          </p:nvPr>
        </p:nvSpPr>
        <p:spPr>
          <a:xfrm>
            <a:off x="1453896" y="5212080"/>
            <a:ext cx="5905500" cy="228600"/>
          </a:xfrm>
        </p:spPr>
        <p:txBody>
          <a:bodyPr rtlCol="0"/>
          <a:lstStyle>
            <a:lvl1pPr algn="l">
              <a:defRPr>
                <a:solidFill>
                  <a:schemeClr val="tx2"/>
                </a:solidFill>
              </a:defRPr>
            </a:lvl1pPr>
          </a:lstStyle>
          <a:p>
            <a:pPr rtl="0"/>
            <a:endParaRPr lang="pl-PL" noProof="0"/>
          </a:p>
        </p:txBody>
      </p:sp>
      <p:sp>
        <p:nvSpPr>
          <p:cNvPr id="22" name="Numer slajdu — symbol zastępczy 21"/>
          <p:cNvSpPr>
            <a:spLocks noGrp="1"/>
          </p:cNvSpPr>
          <p:nvPr>
            <p:ph type="sldNum" sz="quarter" idx="12"/>
          </p:nvPr>
        </p:nvSpPr>
        <p:spPr>
          <a:xfrm>
            <a:off x="8606919" y="5212080"/>
            <a:ext cx="2111881" cy="228600"/>
          </a:xfrm>
        </p:spPr>
        <p:txBody>
          <a:bodyPr rtlCol="0"/>
          <a:lstStyle>
            <a:lvl1pPr>
              <a:defRPr>
                <a:solidFill>
                  <a:schemeClr val="tx2"/>
                </a:solidFill>
              </a:defRPr>
            </a:lvl1pPr>
          </a:lstStyle>
          <a:p>
            <a:pPr rtl="0"/>
            <a:fld id="{4FAB73BC-B049-4115-A692-8D63A059BFB8}" type="slidenum">
              <a:rPr lang="pl-PL" noProof="0" smtClean="0"/>
              <a:pPr/>
              <a:t>‹#›</a:t>
            </a:fld>
            <a:endParaRPr lang="pl-PL" noProof="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hasCustomPrompt="1"/>
          </p:nvPr>
        </p:nvSpPr>
        <p:spPr/>
        <p:txBody>
          <a:bodyPr rtlCol="0"/>
          <a:lstStyle/>
          <a:p>
            <a:pPr rtl="0"/>
            <a:r>
              <a:rPr lang="pl-PL" noProof="0"/>
              <a:t>Kliknij, aby edytować styl wzorca tytułu</a:t>
            </a:r>
          </a:p>
        </p:txBody>
      </p:sp>
      <p:sp>
        <p:nvSpPr>
          <p:cNvPr id="3" name="Tekst pionowy — symbol zastępczy 2"/>
          <p:cNvSpPr>
            <a:spLocks noGrp="1"/>
          </p:cNvSpPr>
          <p:nvPr>
            <p:ph type="body" orient="vert" idx="1" hasCustomPrompt="1"/>
          </p:nvPr>
        </p:nvSpPr>
        <p:spPr/>
        <p:txBody>
          <a:bodyPr vert="eaVert" rtlCol="0"/>
          <a:lstStyle/>
          <a:p>
            <a:pPr lvl="0" rtl="0"/>
            <a:r>
              <a:rPr lang="pl-PL" noProof="0"/>
              <a:t>Edytuj style wzorca tekstu</a:t>
            </a:r>
          </a:p>
          <a:p>
            <a:pPr lvl="1" rtl="0"/>
            <a:r>
              <a:rPr lang="pl-PL" noProof="0"/>
              <a:t>Drugi poziom</a:t>
            </a:r>
          </a:p>
          <a:p>
            <a:pPr lvl="2" rtl="0"/>
            <a:r>
              <a:rPr lang="pl-PL" noProof="0"/>
              <a:t>Trzeci poziom</a:t>
            </a:r>
          </a:p>
          <a:p>
            <a:pPr lvl="3" rtl="0"/>
            <a:r>
              <a:rPr lang="pl-PL" noProof="0"/>
              <a:t>Czwarty poziom</a:t>
            </a:r>
          </a:p>
          <a:p>
            <a:pPr lvl="4" rtl="0"/>
            <a:r>
              <a:rPr lang="pl-PL" noProof="0"/>
              <a:t>Piąty poziom</a:t>
            </a:r>
          </a:p>
        </p:txBody>
      </p:sp>
      <p:sp>
        <p:nvSpPr>
          <p:cNvPr id="4" name="Data — symbol zastępczy 3"/>
          <p:cNvSpPr>
            <a:spLocks noGrp="1"/>
          </p:cNvSpPr>
          <p:nvPr>
            <p:ph type="dt" sz="half" idx="10"/>
          </p:nvPr>
        </p:nvSpPr>
        <p:spPr/>
        <p:txBody>
          <a:bodyPr rtlCol="0"/>
          <a:lstStyle>
            <a:lvl1pPr>
              <a:defRPr>
                <a:solidFill>
                  <a:schemeClr val="tx2"/>
                </a:solidFill>
              </a:defRPr>
            </a:lvl1pPr>
          </a:lstStyle>
          <a:p>
            <a:pPr rtl="0"/>
            <a:fld id="{D9BE417A-E67F-481B-A53D-86435275ADD0}" type="datetime1">
              <a:rPr lang="pl-PL" noProof="0" smtClean="0"/>
              <a:t>2021-04-13</a:t>
            </a:fld>
            <a:endParaRPr lang="pl-PL" noProof="0"/>
          </a:p>
        </p:txBody>
      </p:sp>
      <p:sp>
        <p:nvSpPr>
          <p:cNvPr id="5" name="Stopka — symbol zastępczy 4"/>
          <p:cNvSpPr>
            <a:spLocks noGrp="1"/>
          </p:cNvSpPr>
          <p:nvPr>
            <p:ph type="ftr" sz="quarter" idx="11"/>
          </p:nvPr>
        </p:nvSpPr>
        <p:spPr/>
        <p:txBody>
          <a:bodyPr rtlCol="0"/>
          <a:lstStyle>
            <a:lvl1pPr>
              <a:defRPr>
                <a:solidFill>
                  <a:schemeClr val="tx2"/>
                </a:solidFill>
              </a:defRPr>
            </a:lvl1pPr>
          </a:lstStyle>
          <a:p>
            <a:pPr rtl="0"/>
            <a:endParaRPr lang="pl-PL" noProof="0"/>
          </a:p>
        </p:txBody>
      </p:sp>
      <p:sp>
        <p:nvSpPr>
          <p:cNvPr id="6" name="Numer slajdu — symbol zastępczy 5"/>
          <p:cNvSpPr>
            <a:spLocks noGrp="1"/>
          </p:cNvSpPr>
          <p:nvPr>
            <p:ph type="sldNum" sz="quarter" idx="12"/>
          </p:nvPr>
        </p:nvSpPr>
        <p:spPr/>
        <p:txBody>
          <a:bodyPr rtlCol="0"/>
          <a:lstStyle>
            <a:lvl1pPr>
              <a:defRPr>
                <a:solidFill>
                  <a:schemeClr val="tx2"/>
                </a:solidFill>
              </a:defRPr>
            </a:lvl1pPr>
          </a:lstStyle>
          <a:p>
            <a:pPr rtl="0"/>
            <a:fld id="{4FAB73BC-B049-4115-A692-8D63A059BFB8}" type="slidenum">
              <a:rPr lang="pl-PL" noProof="0" smtClean="0"/>
              <a:pPr/>
              <a:t>‹#›</a:t>
            </a:fld>
            <a:endParaRPr lang="pl-PL" noProof="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hasCustomPrompt="1"/>
          </p:nvPr>
        </p:nvSpPr>
        <p:spPr>
          <a:xfrm>
            <a:off x="8991600" y="762000"/>
            <a:ext cx="2362200" cy="5257800"/>
          </a:xfrm>
        </p:spPr>
        <p:txBody>
          <a:bodyPr vert="eaVert" rtlCol="0"/>
          <a:lstStyle/>
          <a:p>
            <a:pPr rtl="0"/>
            <a:r>
              <a:rPr lang="pl-PL" noProof="0"/>
              <a:t>Kliknij, aby edytować styl wzorca tytułu</a:t>
            </a:r>
          </a:p>
        </p:txBody>
      </p:sp>
      <p:sp>
        <p:nvSpPr>
          <p:cNvPr id="3" name="Tekst pionowy — symbol zastępczy 2"/>
          <p:cNvSpPr>
            <a:spLocks noGrp="1"/>
          </p:cNvSpPr>
          <p:nvPr>
            <p:ph type="body" orient="vert" idx="1" hasCustomPrompt="1"/>
          </p:nvPr>
        </p:nvSpPr>
        <p:spPr>
          <a:xfrm>
            <a:off x="838200" y="762000"/>
            <a:ext cx="8077200" cy="5257800"/>
          </a:xfrm>
        </p:spPr>
        <p:txBody>
          <a:bodyPr vert="eaVert" rtlCol="0"/>
          <a:lstStyle/>
          <a:p>
            <a:pPr lvl="0" rtl="0"/>
            <a:r>
              <a:rPr lang="pl-PL" noProof="0"/>
              <a:t>Edytuj style wzorca tekstu</a:t>
            </a:r>
          </a:p>
          <a:p>
            <a:pPr lvl="1" rtl="0"/>
            <a:r>
              <a:rPr lang="pl-PL" noProof="0"/>
              <a:t>Drugi poziom</a:t>
            </a:r>
          </a:p>
          <a:p>
            <a:pPr lvl="2" rtl="0"/>
            <a:r>
              <a:rPr lang="pl-PL" noProof="0"/>
              <a:t>Trzeci poziom</a:t>
            </a:r>
          </a:p>
          <a:p>
            <a:pPr lvl="3" rtl="0"/>
            <a:r>
              <a:rPr lang="pl-PL" noProof="0"/>
              <a:t>Czwarty poziom</a:t>
            </a:r>
          </a:p>
          <a:p>
            <a:pPr lvl="4" rtl="0"/>
            <a:r>
              <a:rPr lang="pl-PL" noProof="0"/>
              <a:t>Piąty poziom</a:t>
            </a:r>
          </a:p>
        </p:txBody>
      </p:sp>
      <p:sp>
        <p:nvSpPr>
          <p:cNvPr id="4" name="Data — symbol zastępczy 3"/>
          <p:cNvSpPr>
            <a:spLocks noGrp="1"/>
          </p:cNvSpPr>
          <p:nvPr>
            <p:ph type="dt" sz="half" idx="10"/>
          </p:nvPr>
        </p:nvSpPr>
        <p:spPr/>
        <p:txBody>
          <a:bodyPr rtlCol="0"/>
          <a:lstStyle>
            <a:lvl1pPr>
              <a:defRPr>
                <a:solidFill>
                  <a:schemeClr val="tx2"/>
                </a:solidFill>
              </a:defRPr>
            </a:lvl1pPr>
          </a:lstStyle>
          <a:p>
            <a:pPr rtl="0"/>
            <a:fld id="{9DF99512-DF64-4FF4-9FEF-3D85FA42F323}" type="datetime1">
              <a:rPr lang="pl-PL" noProof="0" smtClean="0"/>
              <a:t>2021-04-13</a:t>
            </a:fld>
            <a:endParaRPr lang="pl-PL" noProof="0"/>
          </a:p>
        </p:txBody>
      </p:sp>
      <p:sp>
        <p:nvSpPr>
          <p:cNvPr id="5" name="Stopka — symbol zastępczy 4"/>
          <p:cNvSpPr>
            <a:spLocks noGrp="1"/>
          </p:cNvSpPr>
          <p:nvPr>
            <p:ph type="ftr" sz="quarter" idx="11"/>
          </p:nvPr>
        </p:nvSpPr>
        <p:spPr/>
        <p:txBody>
          <a:bodyPr rtlCol="0"/>
          <a:lstStyle>
            <a:lvl1pPr>
              <a:defRPr>
                <a:solidFill>
                  <a:schemeClr val="tx2"/>
                </a:solidFill>
              </a:defRPr>
            </a:lvl1pPr>
          </a:lstStyle>
          <a:p>
            <a:pPr rtl="0"/>
            <a:endParaRPr lang="pl-PL" noProof="0"/>
          </a:p>
        </p:txBody>
      </p:sp>
      <p:sp>
        <p:nvSpPr>
          <p:cNvPr id="6" name="Numer slajdu — symbol zastępczy 5"/>
          <p:cNvSpPr>
            <a:spLocks noGrp="1"/>
          </p:cNvSpPr>
          <p:nvPr>
            <p:ph type="sldNum" sz="quarter" idx="12"/>
          </p:nvPr>
        </p:nvSpPr>
        <p:spPr/>
        <p:txBody>
          <a:bodyPr rtlCol="0"/>
          <a:lstStyle>
            <a:lvl1pPr>
              <a:defRPr>
                <a:solidFill>
                  <a:schemeClr val="tx2"/>
                </a:solidFill>
              </a:defRPr>
            </a:lvl1pPr>
          </a:lstStyle>
          <a:p>
            <a:pPr rtl="0"/>
            <a:fld id="{4FAB73BC-B049-4115-A692-8D63A059BFB8}" type="slidenum">
              <a:rPr lang="pl-PL" noProof="0" smtClean="0"/>
              <a:pPr/>
              <a:t>‹#›</a:t>
            </a:fld>
            <a:endParaRPr lang="pl-PL" noProof="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bg>
      <p:bgPr>
        <a:solidFill>
          <a:schemeClr val="tx1"/>
        </a:solidFill>
        <a:effectLst/>
      </p:bgPr>
    </p:bg>
    <p:spTree>
      <p:nvGrpSpPr>
        <p:cNvPr id="1" name=""/>
        <p:cNvGrpSpPr/>
        <p:nvPr/>
      </p:nvGrpSpPr>
      <p:grpSpPr>
        <a:xfrm>
          <a:off x="0" y="0"/>
          <a:ext cx="0" cy="0"/>
          <a:chOff x="0" y="0"/>
          <a:chExt cx="0" cy="0"/>
        </a:xfrm>
      </p:grpSpPr>
      <p:sp>
        <p:nvSpPr>
          <p:cNvPr id="2" name="Tytuł 1"/>
          <p:cNvSpPr>
            <a:spLocks noGrp="1"/>
          </p:cNvSpPr>
          <p:nvPr>
            <p:ph type="title" hasCustomPrompt="1"/>
          </p:nvPr>
        </p:nvSpPr>
        <p:spPr/>
        <p:txBody>
          <a:bodyPr rtlCol="0"/>
          <a:lstStyle/>
          <a:p>
            <a:pPr rtl="0"/>
            <a:r>
              <a:rPr lang="pl-PL" noProof="0"/>
              <a:t>Kliknij, aby edytować styl wzorca tytułu</a:t>
            </a:r>
          </a:p>
        </p:txBody>
      </p:sp>
      <p:sp>
        <p:nvSpPr>
          <p:cNvPr id="3" name="Zawartość — symbol zastępczy 2"/>
          <p:cNvSpPr>
            <a:spLocks noGrp="1"/>
          </p:cNvSpPr>
          <p:nvPr>
            <p:ph idx="1" hasCustomPrompt="1"/>
          </p:nvPr>
        </p:nvSpPr>
        <p:spPr/>
        <p:txBody>
          <a:bodyPr rtlCol="0"/>
          <a:lstStyle>
            <a:lvl1pPr>
              <a:defRPr sz="1800"/>
            </a:lvl1pPr>
          </a:lstStyle>
          <a:p>
            <a:pPr lvl="0" rtl="0"/>
            <a:r>
              <a:rPr lang="pl-PL" noProof="0"/>
              <a:t>Edytuj style wzorca tekstu</a:t>
            </a:r>
          </a:p>
          <a:p>
            <a:pPr lvl="1" rtl="0"/>
            <a:r>
              <a:rPr lang="pl-PL" noProof="0"/>
              <a:t>Drugi poziom</a:t>
            </a:r>
          </a:p>
          <a:p>
            <a:pPr lvl="2" rtl="0"/>
            <a:r>
              <a:rPr lang="pl-PL" noProof="0"/>
              <a:t>Trzeci poziom</a:t>
            </a:r>
          </a:p>
          <a:p>
            <a:pPr lvl="3" rtl="0"/>
            <a:r>
              <a:rPr lang="pl-PL" noProof="0"/>
              <a:t>Czwarty poziom</a:t>
            </a:r>
          </a:p>
          <a:p>
            <a:pPr lvl="4" rtl="0"/>
            <a:r>
              <a:rPr lang="pl-PL" noProof="0"/>
              <a:t>Piąty poziom</a:t>
            </a:r>
          </a:p>
        </p:txBody>
      </p:sp>
      <p:sp>
        <p:nvSpPr>
          <p:cNvPr id="4" name="Data — symbol zastępczy 3"/>
          <p:cNvSpPr>
            <a:spLocks noGrp="1"/>
          </p:cNvSpPr>
          <p:nvPr>
            <p:ph type="dt" sz="half" idx="10"/>
          </p:nvPr>
        </p:nvSpPr>
        <p:spPr/>
        <p:txBody>
          <a:bodyPr rtlCol="0"/>
          <a:lstStyle>
            <a:lvl1pPr>
              <a:defRPr>
                <a:solidFill>
                  <a:schemeClr val="tx2"/>
                </a:solidFill>
              </a:defRPr>
            </a:lvl1pPr>
          </a:lstStyle>
          <a:p>
            <a:pPr rtl="0"/>
            <a:fld id="{8F5DCFBD-8356-4358-8CDA-EB4054CDD48E}" type="datetime1">
              <a:rPr lang="pl-PL" noProof="0" smtClean="0"/>
              <a:t>2021-04-13</a:t>
            </a:fld>
            <a:endParaRPr lang="pl-PL" noProof="0"/>
          </a:p>
        </p:txBody>
      </p:sp>
      <p:sp>
        <p:nvSpPr>
          <p:cNvPr id="5" name="Stopka — symbol zastępczy 4"/>
          <p:cNvSpPr>
            <a:spLocks noGrp="1"/>
          </p:cNvSpPr>
          <p:nvPr>
            <p:ph type="ftr" sz="quarter" idx="11"/>
          </p:nvPr>
        </p:nvSpPr>
        <p:spPr/>
        <p:txBody>
          <a:bodyPr rtlCol="0"/>
          <a:lstStyle>
            <a:lvl1pPr>
              <a:defRPr>
                <a:solidFill>
                  <a:schemeClr val="tx2"/>
                </a:solidFill>
              </a:defRPr>
            </a:lvl1pPr>
          </a:lstStyle>
          <a:p>
            <a:pPr rtl="0"/>
            <a:endParaRPr lang="pl-PL" noProof="0"/>
          </a:p>
        </p:txBody>
      </p:sp>
      <p:sp>
        <p:nvSpPr>
          <p:cNvPr id="6" name="Numer slajdu — symbol zastępczy 5"/>
          <p:cNvSpPr>
            <a:spLocks noGrp="1"/>
          </p:cNvSpPr>
          <p:nvPr>
            <p:ph type="sldNum" sz="quarter" idx="12"/>
          </p:nvPr>
        </p:nvSpPr>
        <p:spPr/>
        <p:txBody>
          <a:bodyPr rtlCol="0"/>
          <a:lstStyle>
            <a:lvl1pPr>
              <a:defRPr>
                <a:solidFill>
                  <a:schemeClr val="tx2"/>
                </a:solidFill>
              </a:defRPr>
            </a:lvl1pPr>
          </a:lstStyle>
          <a:p>
            <a:pPr rtl="0"/>
            <a:fld id="{4FAB73BC-B049-4115-A692-8D63A059BFB8}" type="slidenum">
              <a:rPr lang="pl-PL" noProof="0" smtClean="0"/>
              <a:pPr/>
              <a:t>‹#›</a:t>
            </a:fld>
            <a:endParaRPr lang="pl-PL" noProof="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spTree>
      <p:nvGrpSpPr>
        <p:cNvPr id="1" name=""/>
        <p:cNvGrpSpPr/>
        <p:nvPr/>
      </p:nvGrpSpPr>
      <p:grpSpPr>
        <a:xfrm>
          <a:off x="0" y="0"/>
          <a:ext cx="0" cy="0"/>
          <a:chOff x="0" y="0"/>
          <a:chExt cx="0" cy="0"/>
        </a:xfrm>
      </p:grpSpPr>
      <p:sp>
        <p:nvSpPr>
          <p:cNvPr id="19" name="Prostokąt 18"/>
          <p:cNvSpPr/>
          <p:nvPr/>
        </p:nvSpPr>
        <p:spPr>
          <a:xfrm>
            <a:off x="0" y="0"/>
            <a:ext cx="12192000" cy="6858000"/>
          </a:xfrm>
          <a:prstGeom prst="rect">
            <a:avLst/>
          </a:prstGeom>
          <a:blipFill dpi="0" rotWithShape="1">
            <a:blip r:embed="rId2">
              <a:alphaModFix amt="40000"/>
              <a:duotone>
                <a:schemeClr val="accent3">
                  <a:shade val="45000"/>
                  <a:satMod val="135000"/>
                </a:schemeClr>
                <a:prstClr val="white"/>
              </a:duotone>
            </a:blip>
            <a:srcRect/>
            <a:tile tx="-31750" ty="-120650" sx="100000" sy="100000" flip="xy" algn="tl"/>
          </a:blipFill>
          <a:ln w="19050" cmpd="sng">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23" name="Prostokąt 22"/>
          <p:cNvSpPr/>
          <p:nvPr/>
        </p:nvSpPr>
        <p:spPr>
          <a:xfrm>
            <a:off x="1307870" y="1267730"/>
            <a:ext cx="9576262" cy="4307950"/>
          </a:xfrm>
          <a:prstGeom prst="rect">
            <a:avLst/>
          </a:prstGeom>
          <a:solidFill>
            <a:schemeClr val="tx1"/>
          </a:solidFill>
          <a:ln w="6350" cap="flat" cmpd="sng" algn="ctr">
            <a:solidFill>
              <a:schemeClr val="tx1">
                <a:lumMod val="65000"/>
                <a:lumOff val="35000"/>
              </a:schemeClr>
            </a:solidFill>
            <a:prstDash val="solid"/>
          </a:ln>
          <a:effectLst>
            <a:outerShdw blurRad="63500" algn="ctr" rotWithShape="0">
              <a:prstClr val="black">
                <a:alpha val="40000"/>
              </a:prstClr>
            </a:outerShdw>
            <a:softEdge rad="0"/>
          </a:effectLst>
        </p:spPr>
      </p:sp>
      <p:sp>
        <p:nvSpPr>
          <p:cNvPr id="24" name="Prostokąt 23"/>
          <p:cNvSpPr/>
          <p:nvPr/>
        </p:nvSpPr>
        <p:spPr>
          <a:xfrm>
            <a:off x="1447801" y="1411615"/>
            <a:ext cx="9296400" cy="4034770"/>
          </a:xfrm>
          <a:prstGeom prst="rect">
            <a:avLst/>
          </a:prstGeom>
          <a:solidFill>
            <a:schemeClr val="bg2"/>
          </a:solidFill>
          <a:ln w="9525" cap="sq" cmpd="sng" algn="ctr">
            <a:noFill/>
            <a:prstDash val="solid"/>
            <a:miter lim="800000"/>
          </a:ln>
          <a:effectLst/>
        </p:spPr>
      </p:sp>
      <p:sp>
        <p:nvSpPr>
          <p:cNvPr id="30" name="Prostokąt 29"/>
          <p:cNvSpPr/>
          <p:nvPr/>
        </p:nvSpPr>
        <p:spPr>
          <a:xfrm>
            <a:off x="5135880" y="1267730"/>
            <a:ext cx="1920240" cy="731520"/>
          </a:xfrm>
          <a:prstGeom prst="rect">
            <a:avLst/>
          </a:prstGeom>
          <a:solidFill>
            <a:schemeClr val="accent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grpSp>
        <p:nvGrpSpPr>
          <p:cNvPr id="31" name="Grupa 30"/>
          <p:cNvGrpSpPr/>
          <p:nvPr/>
        </p:nvGrpSpPr>
        <p:grpSpPr>
          <a:xfrm>
            <a:off x="5250180" y="1267730"/>
            <a:ext cx="1691640" cy="645295"/>
            <a:chOff x="5318306" y="1386268"/>
            <a:chExt cx="1567331" cy="645295"/>
          </a:xfrm>
        </p:grpSpPr>
        <p:cxnSp>
          <p:nvCxnSpPr>
            <p:cNvPr id="32" name="Łącznik prosty 31"/>
            <p:cNvCxnSpPr/>
            <p:nvPr/>
          </p:nvCxnSpPr>
          <p:spPr>
            <a:xfrm>
              <a:off x="5318306"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3" name="Łącznik prosty 32"/>
            <p:cNvCxnSpPr/>
            <p:nvPr/>
          </p:nvCxnSpPr>
          <p:spPr>
            <a:xfrm>
              <a:off x="6885637"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4" name="Łącznik prosty 33"/>
            <p:cNvCxnSpPr/>
            <p:nvPr/>
          </p:nvCxnSpPr>
          <p:spPr>
            <a:xfrm>
              <a:off x="5318306" y="2031563"/>
              <a:ext cx="1567331"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ytuł 1"/>
          <p:cNvSpPr>
            <a:spLocks noGrp="1"/>
          </p:cNvSpPr>
          <p:nvPr>
            <p:ph type="title" hasCustomPrompt="1"/>
          </p:nvPr>
        </p:nvSpPr>
        <p:spPr>
          <a:xfrm>
            <a:off x="1563623" y="2094309"/>
            <a:ext cx="9070848" cy="2587752"/>
          </a:xfrm>
        </p:spPr>
        <p:txBody>
          <a:bodyPr rtlCol="0" anchor="ctr">
            <a:noAutofit/>
          </a:bodyPr>
          <a:lstStyle>
            <a:lvl1pPr algn="ctr">
              <a:lnSpc>
                <a:spcPct val="83000"/>
              </a:lnSpc>
              <a:defRPr lang="en-US" sz="7200" b="0" kern="1200" cap="all" spc="-100" baseline="0" dirty="0">
                <a:solidFill>
                  <a:schemeClr val="tx1"/>
                </a:solidFill>
                <a:effectLst>
                  <a:outerShdw blurRad="38100" dist="12700" dir="2700000" algn="tl" rotWithShape="0">
                    <a:prstClr val="black">
                      <a:alpha val="40000"/>
                    </a:prstClr>
                  </a:outerShdw>
                </a:effectLst>
                <a:latin typeface="+mj-lt"/>
                <a:ea typeface="+mn-ea"/>
                <a:cs typeface="+mn-cs"/>
              </a:defRPr>
            </a:lvl1pPr>
          </a:lstStyle>
          <a:p>
            <a:pPr rtl="0"/>
            <a:r>
              <a:rPr lang="pl-PL" noProof="0"/>
              <a:t>Kliknij, aby edytować styl wzorca tytułu</a:t>
            </a:r>
          </a:p>
        </p:txBody>
      </p:sp>
      <p:sp>
        <p:nvSpPr>
          <p:cNvPr id="3" name="Tekst — symbol zastępczy 2"/>
          <p:cNvSpPr>
            <a:spLocks noGrp="1"/>
          </p:cNvSpPr>
          <p:nvPr>
            <p:ph type="body" idx="1" hasCustomPrompt="1"/>
          </p:nvPr>
        </p:nvSpPr>
        <p:spPr>
          <a:xfrm>
            <a:off x="1563624" y="4682062"/>
            <a:ext cx="9070848" cy="457200"/>
          </a:xfrm>
        </p:spPr>
        <p:txBody>
          <a:bodyPr rtlCol="0" anchor="t">
            <a:normAutofit/>
          </a:bodyPr>
          <a:lstStyle>
            <a:lvl1pPr marL="0" indent="0" algn="ctr">
              <a:buNone/>
              <a:tabLst>
                <a:tab pos="2633663" algn="l"/>
              </a:tabLst>
              <a:defRPr sz="1600">
                <a:solidFill>
                  <a:schemeClr val="tx2"/>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pl-PL" noProof="0"/>
              <a:t>Edytuj style wzorca tekstu</a:t>
            </a:r>
          </a:p>
        </p:txBody>
      </p:sp>
      <p:sp>
        <p:nvSpPr>
          <p:cNvPr id="4" name="Data — symbol zastępczy 3"/>
          <p:cNvSpPr>
            <a:spLocks noGrp="1"/>
          </p:cNvSpPr>
          <p:nvPr>
            <p:ph type="dt" sz="half" idx="10"/>
          </p:nvPr>
        </p:nvSpPr>
        <p:spPr>
          <a:xfrm>
            <a:off x="5321808" y="1344502"/>
            <a:ext cx="1554480" cy="530352"/>
          </a:xfrm>
        </p:spPr>
        <p:txBody>
          <a:bodyPr rtlCol="0"/>
          <a:lstStyle>
            <a:lvl1pPr algn="ctr">
              <a:defRPr lang="en-US" sz="1300" kern="1200" spc="0" baseline="0">
                <a:solidFill>
                  <a:srgbClr val="FFFFFF"/>
                </a:solidFill>
                <a:latin typeface="+mn-lt"/>
                <a:ea typeface="+mn-ea"/>
                <a:cs typeface="+mn-cs"/>
              </a:defRPr>
            </a:lvl1pPr>
          </a:lstStyle>
          <a:p>
            <a:pPr rtl="0"/>
            <a:fld id="{EBCA85D9-33FB-4BF7-97E0-36807C09F35E}" type="datetime1">
              <a:rPr lang="pl-PL" noProof="0" smtClean="0"/>
              <a:t>2021-04-13</a:t>
            </a:fld>
            <a:endParaRPr lang="pl-PL" noProof="0"/>
          </a:p>
        </p:txBody>
      </p:sp>
      <p:sp>
        <p:nvSpPr>
          <p:cNvPr id="5" name="Stopka — symbol zastępczy 4"/>
          <p:cNvSpPr>
            <a:spLocks noGrp="1"/>
          </p:cNvSpPr>
          <p:nvPr>
            <p:ph type="ftr" sz="quarter" idx="11"/>
          </p:nvPr>
        </p:nvSpPr>
        <p:spPr>
          <a:xfrm>
            <a:off x="1453896" y="5212080"/>
            <a:ext cx="5907024" cy="228600"/>
          </a:xfrm>
        </p:spPr>
        <p:txBody>
          <a:bodyPr rtlCol="0"/>
          <a:lstStyle>
            <a:lvl1pPr algn="l">
              <a:defRPr>
                <a:solidFill>
                  <a:schemeClr val="tx2"/>
                </a:solidFill>
              </a:defRPr>
            </a:lvl1pPr>
          </a:lstStyle>
          <a:p>
            <a:pPr rtl="0"/>
            <a:endParaRPr lang="pl-PL" noProof="0"/>
          </a:p>
        </p:txBody>
      </p:sp>
      <p:sp>
        <p:nvSpPr>
          <p:cNvPr id="6" name="Numer slajdu — symbol zastępczy 5"/>
          <p:cNvSpPr>
            <a:spLocks noGrp="1"/>
          </p:cNvSpPr>
          <p:nvPr>
            <p:ph type="sldNum" sz="quarter" idx="12"/>
          </p:nvPr>
        </p:nvSpPr>
        <p:spPr>
          <a:xfrm>
            <a:off x="8604504" y="5212080"/>
            <a:ext cx="2112264" cy="228600"/>
          </a:xfrm>
        </p:spPr>
        <p:txBody>
          <a:bodyPr rtlCol="0"/>
          <a:lstStyle>
            <a:lvl1pPr>
              <a:defRPr>
                <a:solidFill>
                  <a:schemeClr val="tx2"/>
                </a:solidFill>
              </a:defRPr>
            </a:lvl1pPr>
          </a:lstStyle>
          <a:p>
            <a:pPr rtl="0"/>
            <a:fld id="{4FAB73BC-B049-4115-A692-8D63A059BFB8}" type="slidenum">
              <a:rPr lang="pl-PL" noProof="0" smtClean="0"/>
              <a:pPr/>
              <a:t>‹#›</a:t>
            </a:fld>
            <a:endParaRPr lang="pl-PL" noProof="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8" name="Tytuł 7"/>
          <p:cNvSpPr>
            <a:spLocks noGrp="1"/>
          </p:cNvSpPr>
          <p:nvPr>
            <p:ph type="title" hasCustomPrompt="1"/>
          </p:nvPr>
        </p:nvSpPr>
        <p:spPr/>
        <p:txBody>
          <a:bodyPr rtlCol="0"/>
          <a:lstStyle/>
          <a:p>
            <a:pPr rtl="0"/>
            <a:r>
              <a:rPr lang="pl-PL" noProof="0"/>
              <a:t>Kliknij, aby edytować styl wzorca tytułu</a:t>
            </a:r>
          </a:p>
        </p:txBody>
      </p:sp>
      <p:sp>
        <p:nvSpPr>
          <p:cNvPr id="3" name="Zawartość — symbol zastępczy 2"/>
          <p:cNvSpPr>
            <a:spLocks noGrp="1"/>
          </p:cNvSpPr>
          <p:nvPr>
            <p:ph sz="half" idx="1" hasCustomPrompt="1"/>
          </p:nvPr>
        </p:nvSpPr>
        <p:spPr>
          <a:xfrm>
            <a:off x="1066800" y="2103120"/>
            <a:ext cx="4754880" cy="3749040"/>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pl-PL" noProof="0"/>
              <a:t>Edytuj style wzorca tekstu</a:t>
            </a:r>
          </a:p>
          <a:p>
            <a:pPr lvl="1" rtl="0"/>
            <a:r>
              <a:rPr lang="pl-PL" noProof="0"/>
              <a:t>Drugi poziom</a:t>
            </a:r>
          </a:p>
          <a:p>
            <a:pPr lvl="2" rtl="0"/>
            <a:r>
              <a:rPr lang="pl-PL" noProof="0"/>
              <a:t>Trzeci poziom</a:t>
            </a:r>
          </a:p>
          <a:p>
            <a:pPr lvl="3" rtl="0"/>
            <a:r>
              <a:rPr lang="pl-PL" noProof="0"/>
              <a:t>Czwarty poziom</a:t>
            </a:r>
          </a:p>
          <a:p>
            <a:pPr lvl="4" rtl="0"/>
            <a:r>
              <a:rPr lang="pl-PL" noProof="0"/>
              <a:t>Piąty poziom</a:t>
            </a:r>
          </a:p>
        </p:txBody>
      </p:sp>
      <p:sp>
        <p:nvSpPr>
          <p:cNvPr id="4" name="Zawartość — symbol zastępczy 3"/>
          <p:cNvSpPr>
            <a:spLocks noGrp="1"/>
          </p:cNvSpPr>
          <p:nvPr>
            <p:ph sz="half" idx="2" hasCustomPrompt="1"/>
          </p:nvPr>
        </p:nvSpPr>
        <p:spPr>
          <a:xfrm>
            <a:off x="6370320" y="2103120"/>
            <a:ext cx="4754880" cy="3749040"/>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pl-PL" noProof="0"/>
              <a:t>Edytuj style wzorca tekstu</a:t>
            </a:r>
          </a:p>
          <a:p>
            <a:pPr lvl="1" rtl="0"/>
            <a:r>
              <a:rPr lang="pl-PL" noProof="0"/>
              <a:t>Drugi poziom</a:t>
            </a:r>
          </a:p>
          <a:p>
            <a:pPr lvl="2" rtl="0"/>
            <a:r>
              <a:rPr lang="pl-PL" noProof="0"/>
              <a:t>Trzeci poziom</a:t>
            </a:r>
          </a:p>
          <a:p>
            <a:pPr lvl="3" rtl="0"/>
            <a:r>
              <a:rPr lang="pl-PL" noProof="0"/>
              <a:t>Czwarty poziom</a:t>
            </a:r>
          </a:p>
          <a:p>
            <a:pPr lvl="4" rtl="0"/>
            <a:r>
              <a:rPr lang="pl-PL" noProof="0"/>
              <a:t>Piąty poziom</a:t>
            </a:r>
          </a:p>
        </p:txBody>
      </p:sp>
      <p:sp>
        <p:nvSpPr>
          <p:cNvPr id="5" name="Data — symbol zastępczy 4"/>
          <p:cNvSpPr>
            <a:spLocks noGrp="1"/>
          </p:cNvSpPr>
          <p:nvPr>
            <p:ph type="dt" sz="half" idx="10"/>
          </p:nvPr>
        </p:nvSpPr>
        <p:spPr/>
        <p:txBody>
          <a:bodyPr rtlCol="0"/>
          <a:lstStyle>
            <a:lvl1pPr>
              <a:defRPr>
                <a:solidFill>
                  <a:schemeClr val="tx2"/>
                </a:solidFill>
              </a:defRPr>
            </a:lvl1pPr>
          </a:lstStyle>
          <a:p>
            <a:pPr rtl="0"/>
            <a:fld id="{336317B6-6481-4BC0-9399-F4F5A07CF8FD}" type="datetime1">
              <a:rPr lang="pl-PL" noProof="0" smtClean="0"/>
              <a:t>2021-04-13</a:t>
            </a:fld>
            <a:endParaRPr lang="pl-PL" noProof="0"/>
          </a:p>
        </p:txBody>
      </p:sp>
      <p:sp>
        <p:nvSpPr>
          <p:cNvPr id="6" name="Stopka — symbol zastępczy 5"/>
          <p:cNvSpPr>
            <a:spLocks noGrp="1"/>
          </p:cNvSpPr>
          <p:nvPr>
            <p:ph type="ftr" sz="quarter" idx="11"/>
          </p:nvPr>
        </p:nvSpPr>
        <p:spPr/>
        <p:txBody>
          <a:bodyPr rtlCol="0"/>
          <a:lstStyle>
            <a:lvl1pPr>
              <a:defRPr>
                <a:solidFill>
                  <a:schemeClr val="tx2"/>
                </a:solidFill>
              </a:defRPr>
            </a:lvl1pPr>
          </a:lstStyle>
          <a:p>
            <a:pPr rtl="0"/>
            <a:endParaRPr lang="pl-PL" noProof="0"/>
          </a:p>
        </p:txBody>
      </p:sp>
      <p:sp>
        <p:nvSpPr>
          <p:cNvPr id="7" name="Numer slajdu — symbol zastępczy 6"/>
          <p:cNvSpPr>
            <a:spLocks noGrp="1"/>
          </p:cNvSpPr>
          <p:nvPr>
            <p:ph type="sldNum" sz="quarter" idx="12"/>
          </p:nvPr>
        </p:nvSpPr>
        <p:spPr/>
        <p:txBody>
          <a:bodyPr rtlCol="0"/>
          <a:lstStyle>
            <a:lvl1pPr>
              <a:defRPr>
                <a:solidFill>
                  <a:schemeClr val="tx2"/>
                </a:solidFill>
              </a:defRPr>
            </a:lvl1pPr>
          </a:lstStyle>
          <a:p>
            <a:pPr rtl="0"/>
            <a:fld id="{4FAB73BC-B049-4115-A692-8D63A059BFB8}" type="slidenum">
              <a:rPr lang="pl-PL" noProof="0" smtClean="0"/>
              <a:pPr/>
              <a:t>‹#›</a:t>
            </a:fld>
            <a:endParaRPr lang="pl-PL" noProof="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hasCustomPrompt="1"/>
          </p:nvPr>
        </p:nvSpPr>
        <p:spPr/>
        <p:txBody>
          <a:bodyPr rtlCol="0"/>
          <a:lstStyle/>
          <a:p>
            <a:pPr rtl="0"/>
            <a:r>
              <a:rPr lang="pl-PL" noProof="0"/>
              <a:t>Kliknij, aby edytować styl wzorca tytułu</a:t>
            </a:r>
          </a:p>
        </p:txBody>
      </p:sp>
      <p:sp>
        <p:nvSpPr>
          <p:cNvPr id="3" name="Tekst — symbol zastępczy 2"/>
          <p:cNvSpPr>
            <a:spLocks noGrp="1"/>
          </p:cNvSpPr>
          <p:nvPr>
            <p:ph type="body" idx="1" hasCustomPrompt="1"/>
          </p:nvPr>
        </p:nvSpPr>
        <p:spPr>
          <a:xfrm>
            <a:off x="1069848" y="2074334"/>
            <a:ext cx="4754880" cy="640080"/>
          </a:xfrm>
        </p:spPr>
        <p:txBody>
          <a:bodyPr rtlCol="0" anchor="ctr">
            <a:normAutofit/>
          </a:bodyPr>
          <a:lstStyle>
            <a:lvl1pPr marL="0" indent="0" algn="ctr">
              <a:spcBef>
                <a:spcPts val="0"/>
              </a:spcBef>
              <a:buNone/>
              <a:defRPr sz="1800" b="0">
                <a:solidFill>
                  <a:schemeClr val="tx2"/>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pl-PL" noProof="0"/>
              <a:t>Edytuj style wzorca tekstu</a:t>
            </a:r>
          </a:p>
        </p:txBody>
      </p:sp>
      <p:sp>
        <p:nvSpPr>
          <p:cNvPr id="4" name="Zawartość — symbol zastępczy 3"/>
          <p:cNvSpPr>
            <a:spLocks noGrp="1"/>
          </p:cNvSpPr>
          <p:nvPr>
            <p:ph sz="half" idx="2" hasCustomPrompt="1"/>
          </p:nvPr>
        </p:nvSpPr>
        <p:spPr>
          <a:xfrm>
            <a:off x="1069848" y="2755898"/>
            <a:ext cx="4754880" cy="3200400"/>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pl-PL" noProof="0"/>
              <a:t>Edytuj style wzorca tekstu</a:t>
            </a:r>
          </a:p>
          <a:p>
            <a:pPr lvl="1" rtl="0"/>
            <a:r>
              <a:rPr lang="pl-PL" noProof="0"/>
              <a:t>Drugi poziom</a:t>
            </a:r>
          </a:p>
          <a:p>
            <a:pPr lvl="2" rtl="0"/>
            <a:r>
              <a:rPr lang="pl-PL" noProof="0"/>
              <a:t>Trzeci poziom</a:t>
            </a:r>
          </a:p>
          <a:p>
            <a:pPr lvl="3" rtl="0"/>
            <a:r>
              <a:rPr lang="pl-PL" noProof="0"/>
              <a:t>Czwarty poziom</a:t>
            </a:r>
          </a:p>
          <a:p>
            <a:pPr lvl="4" rtl="0"/>
            <a:r>
              <a:rPr lang="pl-PL" noProof="0"/>
              <a:t>Piąty poziom</a:t>
            </a:r>
          </a:p>
        </p:txBody>
      </p:sp>
      <p:sp>
        <p:nvSpPr>
          <p:cNvPr id="5" name="Tekst — symbol zastępczy 4"/>
          <p:cNvSpPr>
            <a:spLocks noGrp="1"/>
          </p:cNvSpPr>
          <p:nvPr>
            <p:ph type="body" sz="quarter" idx="3" hasCustomPrompt="1"/>
          </p:nvPr>
        </p:nvSpPr>
        <p:spPr>
          <a:xfrm>
            <a:off x="6373368" y="2074334"/>
            <a:ext cx="4754880" cy="640080"/>
          </a:xfrm>
        </p:spPr>
        <p:txBody>
          <a:bodyPr rtlCol="0" anchor="ctr">
            <a:normAutofit/>
          </a:bodyPr>
          <a:lstStyle>
            <a:lvl1pPr marL="0" indent="0" algn="ctr">
              <a:spcBef>
                <a:spcPts val="0"/>
              </a:spcBef>
              <a:buNone/>
              <a:defRPr sz="1800" b="0">
                <a:solidFill>
                  <a:schemeClr val="tx2"/>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pl-PL" noProof="0"/>
              <a:t>Edytuj style wzorca tekstu</a:t>
            </a:r>
          </a:p>
        </p:txBody>
      </p:sp>
      <p:sp>
        <p:nvSpPr>
          <p:cNvPr id="6" name="Zawartość — symbol zastępczy 5"/>
          <p:cNvSpPr>
            <a:spLocks noGrp="1"/>
          </p:cNvSpPr>
          <p:nvPr>
            <p:ph sz="quarter" idx="4" hasCustomPrompt="1"/>
          </p:nvPr>
        </p:nvSpPr>
        <p:spPr>
          <a:xfrm>
            <a:off x="6373368" y="2756581"/>
            <a:ext cx="4754880" cy="3200400"/>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pl-PL" noProof="0"/>
              <a:t>Edytuj style wzorca tekstu</a:t>
            </a:r>
          </a:p>
          <a:p>
            <a:pPr lvl="1" rtl="0"/>
            <a:r>
              <a:rPr lang="pl-PL" noProof="0"/>
              <a:t>Drugi poziom</a:t>
            </a:r>
          </a:p>
          <a:p>
            <a:pPr lvl="2" rtl="0"/>
            <a:r>
              <a:rPr lang="pl-PL" noProof="0"/>
              <a:t>Trzeci poziom</a:t>
            </a:r>
          </a:p>
          <a:p>
            <a:pPr lvl="3" rtl="0"/>
            <a:r>
              <a:rPr lang="pl-PL" noProof="0"/>
              <a:t>Czwarty poziom</a:t>
            </a:r>
          </a:p>
          <a:p>
            <a:pPr lvl="4" rtl="0"/>
            <a:r>
              <a:rPr lang="pl-PL" noProof="0"/>
              <a:t>Piąty poziom</a:t>
            </a:r>
          </a:p>
        </p:txBody>
      </p:sp>
      <p:sp>
        <p:nvSpPr>
          <p:cNvPr id="7" name="Data — symbol zastępczy 6"/>
          <p:cNvSpPr>
            <a:spLocks noGrp="1"/>
          </p:cNvSpPr>
          <p:nvPr>
            <p:ph type="dt" sz="half" idx="10"/>
          </p:nvPr>
        </p:nvSpPr>
        <p:spPr/>
        <p:txBody>
          <a:bodyPr rtlCol="0"/>
          <a:lstStyle>
            <a:lvl1pPr>
              <a:defRPr>
                <a:solidFill>
                  <a:schemeClr val="tx2"/>
                </a:solidFill>
              </a:defRPr>
            </a:lvl1pPr>
          </a:lstStyle>
          <a:p>
            <a:pPr rtl="0"/>
            <a:fld id="{270CD056-510A-4882-90DA-9C809F871B55}" type="datetime1">
              <a:rPr lang="pl-PL" noProof="0" smtClean="0"/>
              <a:t>2021-04-13</a:t>
            </a:fld>
            <a:endParaRPr lang="pl-PL" noProof="0"/>
          </a:p>
        </p:txBody>
      </p:sp>
      <p:sp>
        <p:nvSpPr>
          <p:cNvPr id="8" name="Stopka — symbol zastępczy 7"/>
          <p:cNvSpPr>
            <a:spLocks noGrp="1"/>
          </p:cNvSpPr>
          <p:nvPr>
            <p:ph type="ftr" sz="quarter" idx="11"/>
          </p:nvPr>
        </p:nvSpPr>
        <p:spPr/>
        <p:txBody>
          <a:bodyPr rtlCol="0"/>
          <a:lstStyle>
            <a:lvl1pPr>
              <a:defRPr>
                <a:solidFill>
                  <a:schemeClr val="tx2"/>
                </a:solidFill>
              </a:defRPr>
            </a:lvl1pPr>
          </a:lstStyle>
          <a:p>
            <a:pPr rtl="0"/>
            <a:endParaRPr lang="pl-PL" noProof="0"/>
          </a:p>
        </p:txBody>
      </p:sp>
      <p:sp>
        <p:nvSpPr>
          <p:cNvPr id="9" name="Numer slajdu — symbol zastępczy 8"/>
          <p:cNvSpPr>
            <a:spLocks noGrp="1"/>
          </p:cNvSpPr>
          <p:nvPr>
            <p:ph type="sldNum" sz="quarter" idx="12"/>
          </p:nvPr>
        </p:nvSpPr>
        <p:spPr/>
        <p:txBody>
          <a:bodyPr rtlCol="0"/>
          <a:lstStyle>
            <a:lvl1pPr>
              <a:defRPr>
                <a:solidFill>
                  <a:schemeClr val="tx2"/>
                </a:solidFill>
              </a:defRPr>
            </a:lvl1pPr>
          </a:lstStyle>
          <a:p>
            <a:pPr rtl="0"/>
            <a:fld id="{4FAB73BC-B049-4115-A692-8D63A059BFB8}" type="slidenum">
              <a:rPr lang="pl-PL" noProof="0" smtClean="0"/>
              <a:pPr/>
              <a:t>‹#›</a:t>
            </a:fld>
            <a:endParaRPr lang="pl-PL" noProof="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hasCustomPrompt="1"/>
          </p:nvPr>
        </p:nvSpPr>
        <p:spPr/>
        <p:txBody>
          <a:bodyPr rtlCol="0"/>
          <a:lstStyle/>
          <a:p>
            <a:pPr rtl="0"/>
            <a:r>
              <a:rPr lang="pl-PL" noProof="0"/>
              <a:t>Kliknij, aby edytować styl wzorca tytułu</a:t>
            </a:r>
          </a:p>
        </p:txBody>
      </p:sp>
      <p:sp>
        <p:nvSpPr>
          <p:cNvPr id="3" name="Data — symbol zastępczy 2"/>
          <p:cNvSpPr>
            <a:spLocks noGrp="1"/>
          </p:cNvSpPr>
          <p:nvPr>
            <p:ph type="dt" sz="half" idx="10"/>
          </p:nvPr>
        </p:nvSpPr>
        <p:spPr/>
        <p:txBody>
          <a:bodyPr rtlCol="0"/>
          <a:lstStyle>
            <a:lvl1pPr>
              <a:defRPr>
                <a:solidFill>
                  <a:schemeClr val="tx2"/>
                </a:solidFill>
              </a:defRPr>
            </a:lvl1pPr>
          </a:lstStyle>
          <a:p>
            <a:pPr rtl="0"/>
            <a:fld id="{246E1232-A923-48EE-8CF3-F7B739E66718}" type="datetime1">
              <a:rPr lang="pl-PL" noProof="0" smtClean="0"/>
              <a:t>2021-04-13</a:t>
            </a:fld>
            <a:endParaRPr lang="pl-PL" noProof="0"/>
          </a:p>
        </p:txBody>
      </p:sp>
      <p:sp>
        <p:nvSpPr>
          <p:cNvPr id="4" name="Stopka — symbol zastępczy 3"/>
          <p:cNvSpPr>
            <a:spLocks noGrp="1"/>
          </p:cNvSpPr>
          <p:nvPr>
            <p:ph type="ftr" sz="quarter" idx="11"/>
          </p:nvPr>
        </p:nvSpPr>
        <p:spPr/>
        <p:txBody>
          <a:bodyPr rtlCol="0"/>
          <a:lstStyle>
            <a:lvl1pPr>
              <a:defRPr>
                <a:solidFill>
                  <a:schemeClr val="tx2"/>
                </a:solidFill>
              </a:defRPr>
            </a:lvl1pPr>
          </a:lstStyle>
          <a:p>
            <a:pPr rtl="0"/>
            <a:endParaRPr lang="pl-PL" noProof="0"/>
          </a:p>
        </p:txBody>
      </p:sp>
      <p:sp>
        <p:nvSpPr>
          <p:cNvPr id="5" name="Numer slajdu — symbol zastępczy 4"/>
          <p:cNvSpPr>
            <a:spLocks noGrp="1"/>
          </p:cNvSpPr>
          <p:nvPr>
            <p:ph type="sldNum" sz="quarter" idx="12"/>
          </p:nvPr>
        </p:nvSpPr>
        <p:spPr/>
        <p:txBody>
          <a:bodyPr rtlCol="0"/>
          <a:lstStyle>
            <a:lvl1pPr>
              <a:defRPr>
                <a:solidFill>
                  <a:schemeClr val="tx2"/>
                </a:solidFill>
              </a:defRPr>
            </a:lvl1pPr>
          </a:lstStyle>
          <a:p>
            <a:pPr rtl="0"/>
            <a:fld id="{4FAB73BC-B049-4115-A692-8D63A059BFB8}" type="slidenum">
              <a:rPr lang="pl-PL" noProof="0" smtClean="0"/>
              <a:pPr/>
              <a:t>‹#›</a:t>
            </a:fld>
            <a:endParaRPr lang="pl-PL" noProof="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a — symbol zastępczy 1"/>
          <p:cNvSpPr>
            <a:spLocks noGrp="1"/>
          </p:cNvSpPr>
          <p:nvPr>
            <p:ph type="dt" sz="half" idx="10"/>
          </p:nvPr>
        </p:nvSpPr>
        <p:spPr/>
        <p:txBody>
          <a:bodyPr rtlCol="0"/>
          <a:lstStyle>
            <a:lvl1pPr>
              <a:defRPr>
                <a:solidFill>
                  <a:schemeClr val="tx2"/>
                </a:solidFill>
              </a:defRPr>
            </a:lvl1pPr>
          </a:lstStyle>
          <a:p>
            <a:pPr rtl="0"/>
            <a:fld id="{3417010E-0DB1-4FFE-9BFF-E4064BE6AA68}" type="datetime1">
              <a:rPr lang="pl-PL" noProof="0" smtClean="0"/>
              <a:t>2021-04-13</a:t>
            </a:fld>
            <a:endParaRPr lang="pl-PL" noProof="0"/>
          </a:p>
        </p:txBody>
      </p:sp>
      <p:sp>
        <p:nvSpPr>
          <p:cNvPr id="3" name="Stopka — symbol zastępczy 2"/>
          <p:cNvSpPr>
            <a:spLocks noGrp="1"/>
          </p:cNvSpPr>
          <p:nvPr>
            <p:ph type="ftr" sz="quarter" idx="11"/>
          </p:nvPr>
        </p:nvSpPr>
        <p:spPr/>
        <p:txBody>
          <a:bodyPr rtlCol="0"/>
          <a:lstStyle>
            <a:lvl1pPr>
              <a:defRPr>
                <a:solidFill>
                  <a:schemeClr val="tx2"/>
                </a:solidFill>
              </a:defRPr>
            </a:lvl1pPr>
          </a:lstStyle>
          <a:p>
            <a:pPr rtl="0"/>
            <a:endParaRPr lang="pl-PL" noProof="0"/>
          </a:p>
        </p:txBody>
      </p:sp>
      <p:sp>
        <p:nvSpPr>
          <p:cNvPr id="4" name="Numer slajdu — symbol zastępczy 3"/>
          <p:cNvSpPr>
            <a:spLocks noGrp="1"/>
          </p:cNvSpPr>
          <p:nvPr>
            <p:ph type="sldNum" sz="quarter" idx="12"/>
          </p:nvPr>
        </p:nvSpPr>
        <p:spPr/>
        <p:txBody>
          <a:bodyPr rtlCol="0"/>
          <a:lstStyle>
            <a:lvl1pPr>
              <a:defRPr>
                <a:solidFill>
                  <a:schemeClr val="tx2"/>
                </a:solidFill>
              </a:defRPr>
            </a:lvl1pPr>
          </a:lstStyle>
          <a:p>
            <a:pPr rtl="0"/>
            <a:fld id="{4FAB73BC-B049-4115-A692-8D63A059BFB8}" type="slidenum">
              <a:rPr lang="pl-PL" noProof="0" smtClean="0"/>
              <a:pPr/>
              <a:t>‹#›</a:t>
            </a:fld>
            <a:endParaRPr lang="pl-PL" noProof="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Zawartość z podpisem">
    <p:spTree>
      <p:nvGrpSpPr>
        <p:cNvPr id="1" name=""/>
        <p:cNvGrpSpPr/>
        <p:nvPr/>
      </p:nvGrpSpPr>
      <p:grpSpPr>
        <a:xfrm>
          <a:off x="0" y="0"/>
          <a:ext cx="0" cy="0"/>
          <a:chOff x="0" y="0"/>
          <a:chExt cx="0" cy="0"/>
        </a:xfrm>
      </p:grpSpPr>
      <p:sp>
        <p:nvSpPr>
          <p:cNvPr id="14" name="Prostokąt 13"/>
          <p:cNvSpPr/>
          <p:nvPr/>
        </p:nvSpPr>
        <p:spPr>
          <a:xfrm>
            <a:off x="234693" y="237744"/>
            <a:ext cx="8633081" cy="6382512"/>
          </a:xfrm>
          <a:prstGeom prst="rect">
            <a:avLst/>
          </a:prstGeom>
          <a:solidFill>
            <a:schemeClr val="tx1"/>
          </a:solidFill>
          <a:ln w="6350" cap="flat" cmpd="sng" algn="ctr">
            <a:solidFill>
              <a:schemeClr val="tx1">
                <a:lumMod val="75000"/>
              </a:schemeClr>
            </a:solidFill>
            <a:prstDash val="solid"/>
          </a:ln>
          <a:effectLst>
            <a:softEdge rad="0"/>
          </a:effectLst>
        </p:spPr>
      </p:sp>
      <p:sp>
        <p:nvSpPr>
          <p:cNvPr id="16" name="Prostokąt 15"/>
          <p:cNvSpPr/>
          <p:nvPr/>
        </p:nvSpPr>
        <p:spPr>
          <a:xfrm>
            <a:off x="371856" y="374904"/>
            <a:ext cx="8353044" cy="6108192"/>
          </a:xfrm>
          <a:prstGeom prst="rect">
            <a:avLst/>
          </a:prstGeom>
          <a:solidFill>
            <a:schemeClr val="bg2"/>
          </a:solidFill>
          <a:ln w="6350" cap="sq" cmpd="sng" algn="ctr">
            <a:noFill/>
            <a:prstDash val="solid"/>
            <a:miter lim="800000"/>
          </a:ln>
          <a:effectLst/>
        </p:spPr>
      </p:sp>
      <p:sp>
        <p:nvSpPr>
          <p:cNvPr id="15" name="Prostokąt 14"/>
          <p:cNvSpPr/>
          <p:nvPr/>
        </p:nvSpPr>
        <p:spPr>
          <a:xfrm>
            <a:off x="9020386" y="237744"/>
            <a:ext cx="2926080" cy="63825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ytuł 1"/>
          <p:cNvSpPr>
            <a:spLocks noGrp="1"/>
          </p:cNvSpPr>
          <p:nvPr>
            <p:ph type="title" hasCustomPrompt="1"/>
          </p:nvPr>
        </p:nvSpPr>
        <p:spPr>
          <a:xfrm>
            <a:off x="9296400" y="607392"/>
            <a:ext cx="2430780" cy="1645920"/>
          </a:xfrm>
        </p:spPr>
        <p:txBody>
          <a:bodyPr rtlCol="0" anchor="b">
            <a:normAutofit/>
          </a:bodyPr>
          <a:lstStyle>
            <a:lvl1pPr algn="l" defTabSz="914400" rtl="0" eaLnBrk="1" latinLnBrk="0" hangingPunct="1">
              <a:lnSpc>
                <a:spcPct val="90000"/>
              </a:lnSpc>
              <a:spcBef>
                <a:spcPct val="0"/>
              </a:spcBef>
              <a:buNone/>
              <a:defRPr lang="en-US" sz="2800" b="0" kern="1200" cap="none" spc="0" baseline="0" dirty="0">
                <a:solidFill>
                  <a:schemeClr val="bg1"/>
                </a:solidFill>
                <a:effectLst/>
                <a:latin typeface="+mj-lt"/>
                <a:ea typeface="+mn-ea"/>
                <a:cs typeface="+mn-cs"/>
              </a:defRPr>
            </a:lvl1pPr>
          </a:lstStyle>
          <a:p>
            <a:pPr rtl="0"/>
            <a:r>
              <a:rPr lang="pl-PL" noProof="0"/>
              <a:t>Kliknij, aby edytować styl wzorca tytułu</a:t>
            </a:r>
          </a:p>
        </p:txBody>
      </p:sp>
      <p:sp>
        <p:nvSpPr>
          <p:cNvPr id="3" name="Zawartość — symbol zastępczy 2"/>
          <p:cNvSpPr>
            <a:spLocks noGrp="1"/>
          </p:cNvSpPr>
          <p:nvPr>
            <p:ph idx="1" hasCustomPrompt="1"/>
          </p:nvPr>
        </p:nvSpPr>
        <p:spPr>
          <a:xfrm>
            <a:off x="790575" y="704850"/>
            <a:ext cx="7562850" cy="5143500"/>
          </a:xfrm>
        </p:spPr>
        <p:txBody>
          <a:bodyPr rtlCol="0"/>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pl-PL" noProof="0"/>
              <a:t>Edytuj style wzorca tekstu</a:t>
            </a:r>
          </a:p>
          <a:p>
            <a:pPr lvl="1" rtl="0"/>
            <a:r>
              <a:rPr lang="pl-PL" noProof="0"/>
              <a:t>Drugi poziom</a:t>
            </a:r>
          </a:p>
          <a:p>
            <a:pPr lvl="2" rtl="0"/>
            <a:r>
              <a:rPr lang="pl-PL" noProof="0"/>
              <a:t>Trzeci poziom</a:t>
            </a:r>
          </a:p>
          <a:p>
            <a:pPr lvl="3" rtl="0"/>
            <a:r>
              <a:rPr lang="pl-PL" noProof="0"/>
              <a:t>Czwarty poziom</a:t>
            </a:r>
          </a:p>
          <a:p>
            <a:pPr lvl="4" rtl="0"/>
            <a:r>
              <a:rPr lang="pl-PL" noProof="0"/>
              <a:t>Piąty poziom</a:t>
            </a:r>
          </a:p>
        </p:txBody>
      </p:sp>
      <p:sp>
        <p:nvSpPr>
          <p:cNvPr id="4" name="Tekst — symbol zastępczy 3"/>
          <p:cNvSpPr>
            <a:spLocks noGrp="1"/>
          </p:cNvSpPr>
          <p:nvPr>
            <p:ph type="body" sz="half" idx="2" hasCustomPrompt="1"/>
          </p:nvPr>
        </p:nvSpPr>
        <p:spPr>
          <a:xfrm>
            <a:off x="9296400" y="2286000"/>
            <a:ext cx="2430780" cy="3505200"/>
          </a:xfrm>
        </p:spPr>
        <p:txBody>
          <a:bodyPr rtlCol="0">
            <a:normAutofit/>
          </a:bodyPr>
          <a:lstStyle>
            <a:lvl1pPr marL="0" indent="0">
              <a:lnSpc>
                <a:spcPct val="110000"/>
              </a:lnSpc>
              <a:spcBef>
                <a:spcPts val="8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pl-PL" noProof="0"/>
              <a:t>Edytuj style wzorca tekstu</a:t>
            </a:r>
          </a:p>
        </p:txBody>
      </p:sp>
      <p:sp>
        <p:nvSpPr>
          <p:cNvPr id="5" name="Data — symbol zastępczy 4"/>
          <p:cNvSpPr>
            <a:spLocks noGrp="1"/>
          </p:cNvSpPr>
          <p:nvPr>
            <p:ph type="dt" sz="half" idx="10"/>
          </p:nvPr>
        </p:nvSpPr>
        <p:spPr/>
        <p:txBody>
          <a:bodyPr rtlCol="0"/>
          <a:lstStyle>
            <a:lvl1pPr>
              <a:defRPr>
                <a:solidFill>
                  <a:schemeClr val="tx2"/>
                </a:solidFill>
              </a:defRPr>
            </a:lvl1pPr>
          </a:lstStyle>
          <a:p>
            <a:pPr rtl="0"/>
            <a:fld id="{7C348F3E-56BC-4ABA-B9EA-CEFD1359C33D}" type="datetime1">
              <a:rPr lang="pl-PL" noProof="0" smtClean="0"/>
              <a:t>2021-04-13</a:t>
            </a:fld>
            <a:endParaRPr lang="pl-PL" noProof="0"/>
          </a:p>
        </p:txBody>
      </p:sp>
      <p:sp>
        <p:nvSpPr>
          <p:cNvPr id="6" name="Stopka — symbol zastępczy 5"/>
          <p:cNvSpPr>
            <a:spLocks noGrp="1"/>
          </p:cNvSpPr>
          <p:nvPr>
            <p:ph type="ftr" sz="quarter" idx="11"/>
          </p:nvPr>
        </p:nvSpPr>
        <p:spPr>
          <a:xfrm>
            <a:off x="3439158" y="6214535"/>
            <a:ext cx="5184648" cy="256032"/>
          </a:xfrm>
        </p:spPr>
        <p:txBody>
          <a:bodyPr rtlCol="0"/>
          <a:lstStyle>
            <a:lvl1pPr algn="r">
              <a:defRPr>
                <a:solidFill>
                  <a:schemeClr val="tx2"/>
                </a:solidFill>
              </a:defRPr>
            </a:lvl1pPr>
          </a:lstStyle>
          <a:p>
            <a:pPr rtl="0"/>
            <a:endParaRPr lang="pl-PL" noProof="0"/>
          </a:p>
        </p:txBody>
      </p:sp>
      <p:sp>
        <p:nvSpPr>
          <p:cNvPr id="7" name="Numer slajdu — symbol zastępczy 6"/>
          <p:cNvSpPr>
            <a:spLocks noGrp="1"/>
          </p:cNvSpPr>
          <p:nvPr>
            <p:ph type="sldNum" sz="quarter" idx="12"/>
          </p:nvPr>
        </p:nvSpPr>
        <p:spPr/>
        <p:txBody>
          <a:bodyPr rtlCol="0"/>
          <a:lstStyle>
            <a:lvl1pPr>
              <a:defRPr>
                <a:solidFill>
                  <a:schemeClr val="bg2"/>
                </a:solidFill>
              </a:defRPr>
            </a:lvl1pPr>
          </a:lstStyle>
          <a:p>
            <a:pPr rtl="0"/>
            <a:fld id="{4FAB73BC-B049-4115-A692-8D63A059BFB8}" type="slidenum">
              <a:rPr lang="pl-PL" noProof="0" smtClean="0"/>
              <a:pPr/>
              <a:t>‹#›</a:t>
            </a:fld>
            <a:endParaRPr lang="pl-PL" noProof="0"/>
          </a:p>
        </p:txBody>
      </p:sp>
      <p:sp>
        <p:nvSpPr>
          <p:cNvPr id="11" name="Prostokąt 10"/>
          <p:cNvSpPr/>
          <p:nvPr/>
        </p:nvSpPr>
        <p:spPr>
          <a:xfrm>
            <a:off x="9157546" y="374904"/>
            <a:ext cx="2651760" cy="6108192"/>
          </a:xfrm>
          <a:prstGeom prst="rect">
            <a:avLst/>
          </a:prstGeom>
          <a:noFill/>
          <a:ln w="6350" cap="sq">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14" name="Prostokąt 13"/>
          <p:cNvSpPr/>
          <p:nvPr/>
        </p:nvSpPr>
        <p:spPr>
          <a:xfrm>
            <a:off x="9020386" y="237744"/>
            <a:ext cx="2926080" cy="6382512"/>
          </a:xfrm>
          <a:prstGeom prst="rect">
            <a:avLst/>
          </a:prstGeom>
          <a:solidFill>
            <a:schemeClr val="tx1"/>
          </a:solidFill>
          <a:ln w="6350" cap="sq">
            <a:solidFill>
              <a:schemeClr val="tx1">
                <a:lumMod val="7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9" name="Prostokąt 8"/>
          <p:cNvSpPr/>
          <p:nvPr/>
        </p:nvSpPr>
        <p:spPr>
          <a:xfrm>
            <a:off x="9157546" y="374904"/>
            <a:ext cx="2651760" cy="6108192"/>
          </a:xfrm>
          <a:prstGeom prst="rect">
            <a:avLst/>
          </a:prstGeom>
          <a:solidFill>
            <a:schemeClr val="bg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ytuł 1"/>
          <p:cNvSpPr>
            <a:spLocks noGrp="1"/>
          </p:cNvSpPr>
          <p:nvPr>
            <p:ph type="title" hasCustomPrompt="1"/>
          </p:nvPr>
        </p:nvSpPr>
        <p:spPr>
          <a:xfrm>
            <a:off x="9296400" y="603504"/>
            <a:ext cx="2432304" cy="1645920"/>
          </a:xfrm>
        </p:spPr>
        <p:txBody>
          <a:bodyPr rtlCol="0" anchor="b">
            <a:noAutofit/>
          </a:bodyPr>
          <a:lstStyle>
            <a:lvl1pPr algn="l">
              <a:defRPr sz="2800" b="0">
                <a:solidFill>
                  <a:schemeClr val="tx1"/>
                </a:solidFill>
                <a:latin typeface="+mj-lt"/>
              </a:defRPr>
            </a:lvl1pPr>
          </a:lstStyle>
          <a:p>
            <a:pPr rtl="0"/>
            <a:r>
              <a:rPr lang="pl-PL" noProof="0"/>
              <a:t>Kliknij, aby edytować styl wzorca tytułu</a:t>
            </a:r>
          </a:p>
        </p:txBody>
      </p:sp>
      <p:sp>
        <p:nvSpPr>
          <p:cNvPr id="3" name="Obraz — symbol zastępczy 2"/>
          <p:cNvSpPr>
            <a:spLocks noGrp="1" noChangeAspect="1"/>
          </p:cNvSpPr>
          <p:nvPr>
            <p:ph type="pic" idx="1"/>
          </p:nvPr>
        </p:nvSpPr>
        <p:spPr>
          <a:xfrm>
            <a:off x="228599" y="237744"/>
            <a:ext cx="8601076" cy="6382512"/>
          </a:xfrm>
          <a:solidFill>
            <a:srgbClr val="808080"/>
          </a:solidFill>
          <a:ln>
            <a:noFill/>
          </a:ln>
        </p:spPr>
        <p:txBody>
          <a:bodyPr rtlCol="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pl-PL" noProof="0"/>
              <a:t>Kliknij ikonę, aby dodać obraz</a:t>
            </a:r>
          </a:p>
        </p:txBody>
      </p:sp>
      <p:sp>
        <p:nvSpPr>
          <p:cNvPr id="4" name="Tekst — symbol zastępczy 3"/>
          <p:cNvSpPr>
            <a:spLocks noGrp="1"/>
          </p:cNvSpPr>
          <p:nvPr>
            <p:ph type="body" sz="half" idx="2" hasCustomPrompt="1"/>
          </p:nvPr>
        </p:nvSpPr>
        <p:spPr>
          <a:xfrm>
            <a:off x="9296400" y="2286000"/>
            <a:ext cx="2432304" cy="3502152"/>
          </a:xfrm>
        </p:spPr>
        <p:txBody>
          <a:bodyPr rtlCol="0">
            <a:normAutofit/>
          </a:bodyPr>
          <a:lstStyle>
            <a:lvl1pPr marL="0" indent="0" algn="l">
              <a:lnSpc>
                <a:spcPct val="110000"/>
              </a:lnSpc>
              <a:spcBef>
                <a:spcPts val="800"/>
              </a:spcBef>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pl-PL" noProof="0"/>
              <a:t>Edytuj style wzorca tekstu</a:t>
            </a:r>
          </a:p>
        </p:txBody>
      </p:sp>
      <p:sp>
        <p:nvSpPr>
          <p:cNvPr id="5" name="Data — symbol zastępczy 4"/>
          <p:cNvSpPr>
            <a:spLocks noGrp="1"/>
          </p:cNvSpPr>
          <p:nvPr>
            <p:ph type="dt" sz="half" idx="10"/>
          </p:nvPr>
        </p:nvSpPr>
        <p:spPr/>
        <p:txBody>
          <a:bodyPr rtlCol="0"/>
          <a:lstStyle>
            <a:lvl1pPr>
              <a:defRPr>
                <a:solidFill>
                  <a:srgbClr val="FFFFFF"/>
                </a:solidFill>
                <a:effectLst>
                  <a:outerShdw blurRad="19050" dist="6350" dir="2700000" algn="tl" rotWithShape="0">
                    <a:prstClr val="black">
                      <a:alpha val="40000"/>
                    </a:prstClr>
                  </a:outerShdw>
                </a:effectLst>
              </a:defRPr>
            </a:lvl1pPr>
          </a:lstStyle>
          <a:p>
            <a:pPr rtl="0"/>
            <a:fld id="{000D9056-224A-4824-993E-DEB23ADA66AB}" type="datetime1">
              <a:rPr lang="pl-PL" noProof="0" smtClean="0"/>
              <a:t>2021-04-13</a:t>
            </a:fld>
            <a:endParaRPr lang="pl-PL" noProof="0"/>
          </a:p>
        </p:txBody>
      </p:sp>
      <p:sp>
        <p:nvSpPr>
          <p:cNvPr id="6" name="Stopka — symbol zastępczy 5"/>
          <p:cNvSpPr>
            <a:spLocks noGrp="1"/>
          </p:cNvSpPr>
          <p:nvPr>
            <p:ph type="ftr" sz="quarter" idx="11"/>
          </p:nvPr>
        </p:nvSpPr>
        <p:spPr/>
        <p:txBody>
          <a:bodyPr rtlCol="0"/>
          <a:lstStyle>
            <a:lvl1pPr marL="0" algn="r" defTabSz="914400" rtl="0" eaLnBrk="1" latinLnBrk="0" hangingPunct="1">
              <a:defRPr lang="en-US" sz="1000"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rtl="0"/>
            <a:endParaRPr lang="pl-PL" noProof="0"/>
          </a:p>
        </p:txBody>
      </p:sp>
      <p:sp>
        <p:nvSpPr>
          <p:cNvPr id="7" name="Numer slajdu — symbol zastępczy 6"/>
          <p:cNvSpPr>
            <a:spLocks noGrp="1"/>
          </p:cNvSpPr>
          <p:nvPr>
            <p:ph type="sldNum" sz="quarter" idx="12"/>
          </p:nvPr>
        </p:nvSpPr>
        <p:spPr/>
        <p:txBody>
          <a:bodyPr rtlCol="0"/>
          <a:lstStyle>
            <a:lvl1pPr>
              <a:defRPr>
                <a:solidFill>
                  <a:schemeClr val="tx2"/>
                </a:solidFill>
              </a:defRPr>
            </a:lvl1pPr>
          </a:lstStyle>
          <a:p>
            <a:pPr rtl="0"/>
            <a:fld id="{4FAB73BC-B049-4115-A692-8D63A059BFB8}" type="slidenum">
              <a:rPr lang="pl-PL" noProof="0" smtClean="0"/>
              <a:pPr/>
              <a:t>‹#›</a:t>
            </a:fld>
            <a:endParaRPr lang="pl-PL" noProof="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Prostokąt 6"/>
          <p:cNvSpPr/>
          <p:nvPr/>
        </p:nvSpPr>
        <p:spPr>
          <a:xfrm>
            <a:off x="234696" y="237744"/>
            <a:ext cx="11722608" cy="6382512"/>
          </a:xfrm>
          <a:prstGeom prst="rect">
            <a:avLst/>
          </a:prstGeom>
          <a:solidFill>
            <a:schemeClr val="tx1"/>
          </a:solidFill>
          <a:ln w="6350" cap="flat" cmpd="sng" algn="ctr">
            <a:solidFill>
              <a:schemeClr val="tx1">
                <a:lumMod val="75000"/>
              </a:schemeClr>
            </a:solidFill>
            <a:prstDash val="solid"/>
          </a:ln>
          <a:effectLst>
            <a:softEdge rad="0"/>
          </a:effectLst>
        </p:spPr>
      </p:sp>
      <p:sp>
        <p:nvSpPr>
          <p:cNvPr id="8" name="Prostokąt 7"/>
          <p:cNvSpPr/>
          <p:nvPr/>
        </p:nvSpPr>
        <p:spPr>
          <a:xfrm>
            <a:off x="371856" y="374904"/>
            <a:ext cx="11448288" cy="6108192"/>
          </a:xfrm>
          <a:prstGeom prst="rect">
            <a:avLst/>
          </a:prstGeom>
          <a:solidFill>
            <a:schemeClr val="bg2"/>
          </a:solidFill>
          <a:ln w="6350" cap="sq" cmpd="sng" algn="ctr">
            <a:noFill/>
            <a:prstDash val="solid"/>
            <a:miter lim="800000"/>
          </a:ln>
          <a:effectLst/>
        </p:spPr>
      </p:sp>
      <p:sp>
        <p:nvSpPr>
          <p:cNvPr id="2" name="Tytuł — symbol zastępczy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pPr rtl="0"/>
            <a:r>
              <a:rPr lang="pl-PL" noProof="0"/>
              <a:t>Kliknij, aby edytować styl wzorca tytułu</a:t>
            </a:r>
          </a:p>
        </p:txBody>
      </p:sp>
      <p:sp>
        <p:nvSpPr>
          <p:cNvPr id="3" name="Tekst — symbol zastępczy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rtl="0"/>
            <a:r>
              <a:rPr lang="pl-PL" noProof="0"/>
              <a:t>Edytuj style wzorca tekstu</a:t>
            </a:r>
          </a:p>
          <a:p>
            <a:pPr lvl="1" rtl="0"/>
            <a:r>
              <a:rPr lang="pl-PL" noProof="0"/>
              <a:t>Drugi poziom</a:t>
            </a:r>
          </a:p>
          <a:p>
            <a:pPr lvl="2" rtl="0"/>
            <a:r>
              <a:rPr lang="pl-PL" noProof="0"/>
              <a:t>Trzeci poziom</a:t>
            </a:r>
          </a:p>
          <a:p>
            <a:pPr lvl="3" rtl="0"/>
            <a:r>
              <a:rPr lang="pl-PL" noProof="0"/>
              <a:t>Czwarty poziom</a:t>
            </a:r>
          </a:p>
          <a:p>
            <a:pPr lvl="4" rtl="0"/>
            <a:r>
              <a:rPr lang="pl-PL" noProof="0"/>
              <a:t>Piąty poziom</a:t>
            </a:r>
          </a:p>
        </p:txBody>
      </p:sp>
      <p:sp>
        <p:nvSpPr>
          <p:cNvPr id="4" name="Data — symbol zastępczy 3"/>
          <p:cNvSpPr>
            <a:spLocks noGrp="1"/>
          </p:cNvSpPr>
          <p:nvPr>
            <p:ph type="dt" sz="half" idx="2"/>
          </p:nvPr>
        </p:nvSpPr>
        <p:spPr>
          <a:xfrm>
            <a:off x="389464" y="6214535"/>
            <a:ext cx="2743200" cy="256032"/>
          </a:xfrm>
          <a:prstGeom prst="rect">
            <a:avLst/>
          </a:prstGeom>
        </p:spPr>
        <p:txBody>
          <a:bodyPr vert="horz" lIns="91440" tIns="45720" rIns="91440" bIns="45720" rtlCol="0" anchor="b"/>
          <a:lstStyle>
            <a:lvl1pPr algn="l">
              <a:defRPr sz="1000">
                <a:solidFill>
                  <a:schemeClr val="bg2"/>
                </a:solidFill>
              </a:defRPr>
            </a:lvl1pPr>
          </a:lstStyle>
          <a:p>
            <a:pPr rtl="0"/>
            <a:fld id="{E125C4D1-7F7B-4CF2-ABAA-6BF6FB7DCC14}" type="datetime1">
              <a:rPr lang="pl-PL" noProof="0" smtClean="0"/>
              <a:t>2021-04-13</a:t>
            </a:fld>
            <a:endParaRPr lang="pl-PL" noProof="0"/>
          </a:p>
        </p:txBody>
      </p:sp>
      <p:sp>
        <p:nvSpPr>
          <p:cNvPr id="5" name="Stopka — symbol zastępczy 4"/>
          <p:cNvSpPr>
            <a:spLocks noGrp="1"/>
          </p:cNvSpPr>
          <p:nvPr>
            <p:ph type="ftr" sz="quarter" idx="3"/>
          </p:nvPr>
        </p:nvSpPr>
        <p:spPr>
          <a:xfrm>
            <a:off x="3489960" y="6214535"/>
            <a:ext cx="5212080" cy="256032"/>
          </a:xfrm>
          <a:prstGeom prst="rect">
            <a:avLst/>
          </a:prstGeom>
        </p:spPr>
        <p:txBody>
          <a:bodyPr vert="horz" lIns="91440" tIns="45720" rIns="91440" bIns="45720" rtlCol="0" anchor="b"/>
          <a:lstStyle>
            <a:lvl1pPr algn="ctr">
              <a:defRPr sz="1000">
                <a:solidFill>
                  <a:schemeClr val="bg2"/>
                </a:solidFill>
              </a:defRPr>
            </a:lvl1pPr>
          </a:lstStyle>
          <a:p>
            <a:pPr rtl="0"/>
            <a:endParaRPr lang="pl-PL" noProof="0"/>
          </a:p>
        </p:txBody>
      </p:sp>
      <p:sp>
        <p:nvSpPr>
          <p:cNvPr id="6" name="Numer slajdu — symbol zastępczy 5"/>
          <p:cNvSpPr>
            <a:spLocks noGrp="1"/>
          </p:cNvSpPr>
          <p:nvPr>
            <p:ph type="sldNum" sz="quarter" idx="4"/>
          </p:nvPr>
        </p:nvSpPr>
        <p:spPr>
          <a:xfrm>
            <a:off x="10348535" y="6214535"/>
            <a:ext cx="1463040" cy="256032"/>
          </a:xfrm>
          <a:prstGeom prst="rect">
            <a:avLst/>
          </a:prstGeom>
        </p:spPr>
        <p:txBody>
          <a:bodyPr vert="horz" lIns="91440" tIns="45720" rIns="91440" bIns="45720" rtlCol="0" anchor="b"/>
          <a:lstStyle>
            <a:lvl1pPr algn="r">
              <a:defRPr sz="1000">
                <a:solidFill>
                  <a:schemeClr val="bg2"/>
                </a:solidFill>
              </a:defRPr>
            </a:lvl1pPr>
          </a:lstStyle>
          <a:p>
            <a:pPr rtl="0"/>
            <a:fld id="{4FAB73BC-B049-4115-A692-8D63A059BFB8}" type="slidenum">
              <a:rPr lang="pl-PL" noProof="0" smtClean="0"/>
              <a:pPr/>
              <a:t>‹#›</a:t>
            </a:fld>
            <a:endParaRPr lang="pl-PL" noProof="0"/>
          </a:p>
        </p:txBody>
      </p:sp>
    </p:spTree>
  </p:cSld>
  <p:clrMap bg1="dk1" tx1="lt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sldNum="0" hdr="0" ftr="0" dt="0"/>
  <p:txStyles>
    <p:titleStyle>
      <a:lvl1pPr algn="l" defTabSz="914400" rtl="0" eaLnBrk="1" latinLnBrk="0" hangingPunct="1">
        <a:lnSpc>
          <a:spcPct val="90000"/>
        </a:lnSpc>
        <a:spcBef>
          <a:spcPct val="0"/>
        </a:spcBef>
        <a:buNone/>
        <a:defRPr lang="en-US" sz="4800" kern="1200" cap="none" spc="0" baseline="0" dirty="0">
          <a:solidFill>
            <a:schemeClr val="tx1"/>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2">
            <a:lumMod val="60000"/>
            <a:lumOff val="40000"/>
          </a:schemeClr>
        </a:buClr>
        <a:buFont typeface="Arial" pitchFamily="34"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6pPr>
      <a:lvl7pPr marL="19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7pPr>
      <a:lvl8pPr marL="22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8pPr>
      <a:lvl9pPr marL="25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bmp"/><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3" Type="http://schemas.openxmlformats.org/officeDocument/2006/relationships/hyperlink" Target="https://podroze.se.pl/swiat/europa/litwa/majowka-w-wilnie/922/" TargetMode="External"/><Relationship Id="rId2" Type="http://schemas.openxmlformats.org/officeDocument/2006/relationships/image" Target="../media/image2.bmp"/><Relationship Id="rId1" Type="http://schemas.openxmlformats.org/officeDocument/2006/relationships/slideLayout" Target="../slideLayouts/slideLayout2.xml"/><Relationship Id="rId6" Type="http://schemas.openxmlformats.org/officeDocument/2006/relationships/hyperlink" Target="https://pl.wikipedia.org/wiki/Cmentarz_Na_Rossie" TargetMode="External"/><Relationship Id="rId5" Type="http://schemas.openxmlformats.org/officeDocument/2006/relationships/hyperlink" Target="https://pl.tripadvisor.com/Attractions-g274951-Activities-c47-t26-Vilnius_Vilnius_County.html" TargetMode="External"/><Relationship Id="rId4" Type="http://schemas.openxmlformats.org/officeDocument/2006/relationships/hyperlink" Target="https://tambylscy.pl/wilno-slady-wielkich-polakow-na-starym-miescie/"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 name="Rectangle 42">
            <a:extLst>
              <a:ext uri="{FF2B5EF4-FFF2-40B4-BE49-F238E27FC236}">
                <a16:creationId xmlns:a16="http://schemas.microsoft.com/office/drawing/2014/main" id="{6F40FBDA-CEB1-40F0-9AB9-BD9C402D70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Obraz 18">
            <a:extLst>
              <a:ext uri="{FF2B5EF4-FFF2-40B4-BE49-F238E27FC236}">
                <a16:creationId xmlns:a16="http://schemas.microsoft.com/office/drawing/2014/main" id="{CA6895E3-C8BD-4010-B9E7-E43BA3DCF210}"/>
              </a:ext>
            </a:extLst>
          </p:cNvPr>
          <p:cNvPicPr>
            <a:picLocks noChangeAspect="1"/>
          </p:cNvPicPr>
          <p:nvPr/>
        </p:nvPicPr>
        <p:blipFill rotWithShape="1">
          <a:blip r:embed="rId3">
            <a:alphaModFix amt="45000"/>
          </a:blip>
          <a:srcRect t="14101" b="1313"/>
          <a:stretch/>
        </p:blipFill>
        <p:spPr>
          <a:xfrm>
            <a:off x="20" y="10"/>
            <a:ext cx="12191980" cy="6857990"/>
          </a:xfrm>
          <a:prstGeom prst="rect">
            <a:avLst/>
          </a:prstGeom>
        </p:spPr>
      </p:pic>
      <p:sp>
        <p:nvSpPr>
          <p:cNvPr id="45" name="Rectangle 44">
            <a:extLst>
              <a:ext uri="{FF2B5EF4-FFF2-40B4-BE49-F238E27FC236}">
                <a16:creationId xmlns:a16="http://schemas.microsoft.com/office/drawing/2014/main" id="{0344D4FE-ABEF-4230-9E4E-AD5782FC7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noFill/>
          <a:ln w="6350" cap="sq" cmpd="sng" algn="ctr">
            <a:solidFill>
              <a:schemeClr val="tx1">
                <a:lumMod val="75000"/>
                <a:lumOff val="25000"/>
              </a:schemeClr>
            </a:solidFill>
            <a:prstDash val="solid"/>
            <a:miter lim="800000"/>
          </a:ln>
          <a:effectLst>
            <a:outerShdw blurRad="50800" algn="ctr" rotWithShape="0">
              <a:prstClr val="black">
                <a:alpha val="66000"/>
              </a:prstClr>
            </a:outerShdw>
            <a:softEdge rad="0"/>
          </a:effectLst>
        </p:spPr>
      </p:sp>
      <p:sp>
        <p:nvSpPr>
          <p:cNvPr id="2" name="Tytuł 1">
            <a:extLst>
              <a:ext uri="{FF2B5EF4-FFF2-40B4-BE49-F238E27FC236}">
                <a16:creationId xmlns:a16="http://schemas.microsoft.com/office/drawing/2014/main" id="{ED90EC3D-482A-4E73-B198-E8341A0D0973}"/>
              </a:ext>
            </a:extLst>
          </p:cNvPr>
          <p:cNvSpPr>
            <a:spLocks noGrp="1"/>
          </p:cNvSpPr>
          <p:nvPr>
            <p:ph type="ctrTitle"/>
          </p:nvPr>
        </p:nvSpPr>
        <p:spPr>
          <a:xfrm>
            <a:off x="1561708" y="2091263"/>
            <a:ext cx="9068586" cy="2461504"/>
          </a:xfrm>
        </p:spPr>
        <p:txBody>
          <a:bodyPr rtlCol="0">
            <a:normAutofit/>
          </a:bodyPr>
          <a:lstStyle/>
          <a:p>
            <a:pPr rtl="0"/>
            <a:r>
              <a:rPr lang="pl-PL"/>
              <a:t>Litwo Ojczyzno Moja</a:t>
            </a:r>
          </a:p>
        </p:txBody>
      </p:sp>
      <p:sp>
        <p:nvSpPr>
          <p:cNvPr id="7" name="Podtytuł 6">
            <a:extLst>
              <a:ext uri="{FF2B5EF4-FFF2-40B4-BE49-F238E27FC236}">
                <a16:creationId xmlns:a16="http://schemas.microsoft.com/office/drawing/2014/main" id="{2048EE7C-B77F-4E59-88A7-DD66337BB69C}"/>
              </a:ext>
            </a:extLst>
          </p:cNvPr>
          <p:cNvSpPr>
            <a:spLocks noGrp="1"/>
          </p:cNvSpPr>
          <p:nvPr>
            <p:ph type="subTitle" idx="1"/>
          </p:nvPr>
        </p:nvSpPr>
        <p:spPr>
          <a:xfrm>
            <a:off x="1561708" y="4623127"/>
            <a:ext cx="9070848" cy="457201"/>
          </a:xfrm>
        </p:spPr>
        <p:txBody>
          <a:bodyPr rtlCol="0">
            <a:normAutofit/>
          </a:bodyPr>
          <a:lstStyle/>
          <a:p>
            <a:pPr rtl="0">
              <a:spcAft>
                <a:spcPts val="600"/>
              </a:spcAft>
            </a:pPr>
            <a:r>
              <a:rPr lang="pl-PL"/>
              <a:t>ŚLADY POLSKOŚCI W WILNIE</a:t>
            </a:r>
          </a:p>
        </p:txBody>
      </p:sp>
      <p:sp>
        <p:nvSpPr>
          <p:cNvPr id="47" name="Rectangle 46">
            <a:extLst>
              <a:ext uri="{FF2B5EF4-FFF2-40B4-BE49-F238E27FC236}">
                <a16:creationId xmlns:a16="http://schemas.microsoft.com/office/drawing/2014/main" id="{9325F979-D3F9-4926-81B7-7ACCB31A50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alpha val="80000"/>
              </a:schemeClr>
            </a:solidFill>
            <a:prstDash val="solid"/>
            <a:miter lim="800000"/>
          </a:ln>
          <a:effectLst/>
        </p:spPr>
      </p:sp>
    </p:spTree>
    <p:extLst>
      <p:ext uri="{BB962C8B-B14F-4D97-AF65-F5344CB8AC3E}">
        <p14:creationId xmlns:p14="http://schemas.microsoft.com/office/powerpoint/2010/main" val="7557697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B673B3E-B119-4C8C-A477-52F27B56AB15}"/>
              </a:ext>
            </a:extLst>
          </p:cNvPr>
          <p:cNvSpPr>
            <a:spLocks noGrp="1"/>
          </p:cNvSpPr>
          <p:nvPr>
            <p:ph type="title"/>
          </p:nvPr>
        </p:nvSpPr>
        <p:spPr>
          <a:xfrm>
            <a:off x="9170894" y="603504"/>
            <a:ext cx="2669988" cy="1645920"/>
          </a:xfrm>
        </p:spPr>
        <p:txBody>
          <a:bodyPr/>
          <a:lstStyle/>
          <a:p>
            <a:r>
              <a:rPr lang="pl-PL" sz="2400" b="1" dirty="0"/>
              <a:t>tablica upamiętniająca studia </a:t>
            </a:r>
            <a:r>
              <a:rPr lang="pl-PL" sz="2400" b="1" dirty="0" err="1"/>
              <a:t>A.Mickiewicza</a:t>
            </a:r>
            <a:endParaRPr lang="pl-PL" sz="2400" b="1" dirty="0"/>
          </a:p>
        </p:txBody>
      </p:sp>
      <p:sp>
        <p:nvSpPr>
          <p:cNvPr id="4" name="Symbol zastępczy tekstu 3">
            <a:extLst>
              <a:ext uri="{FF2B5EF4-FFF2-40B4-BE49-F238E27FC236}">
                <a16:creationId xmlns:a16="http://schemas.microsoft.com/office/drawing/2014/main" id="{881F00E3-DCAF-4757-8F65-DB4544519231}"/>
              </a:ext>
            </a:extLst>
          </p:cNvPr>
          <p:cNvSpPr>
            <a:spLocks noGrp="1"/>
          </p:cNvSpPr>
          <p:nvPr>
            <p:ph type="body" sz="half" idx="2"/>
          </p:nvPr>
        </p:nvSpPr>
        <p:spPr>
          <a:xfrm>
            <a:off x="9170894" y="2286000"/>
            <a:ext cx="2557810" cy="3968496"/>
          </a:xfrm>
        </p:spPr>
        <p:txBody>
          <a:bodyPr>
            <a:normAutofit fontScale="92500" lnSpcReduction="20000"/>
          </a:bodyPr>
          <a:lstStyle/>
          <a:p>
            <a:pPr algn="just"/>
            <a:r>
              <a:rPr lang="pl-PL" dirty="0"/>
              <a:t>Mickiewicz przybył do Wilna we wrześniu 1815 r., jako 17-letni chłopak, by podjąć studia na tutejszym Uniwersytecie. Upamiętnia to tablica, wmurowana w ścianę budynków uczelni, nieopodal kościoła </a:t>
            </a:r>
            <a:r>
              <a:rPr lang="pl-PL" dirty="0" err="1"/>
              <a:t>św.Janów</a:t>
            </a:r>
            <a:r>
              <a:rPr lang="pl-PL" dirty="0"/>
              <a:t>. Do tegoż kościoła chodził młody Mickiewicz na nabożeństwa – dziś w jego wnętrzach, podobno w miejscu, w którym stawał poeta, znajduje się jego popiersie – nie było nam dane go zobaczyć, trafiliśmy na mszę w kościele i nie chcąc wiernym przeszkadzać, nie wchodziliśmy do środka.</a:t>
            </a:r>
          </a:p>
        </p:txBody>
      </p:sp>
      <p:pic>
        <p:nvPicPr>
          <p:cNvPr id="1026" name="Picture 2">
            <a:extLst>
              <a:ext uri="{FF2B5EF4-FFF2-40B4-BE49-F238E27FC236}">
                <a16:creationId xmlns:a16="http://schemas.microsoft.com/office/drawing/2014/main" id="{E2B2AA79-5B35-43C9-AC8B-06782E9135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4271" y="237744"/>
            <a:ext cx="4255008" cy="6382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56800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45A33FB-6B3A-4551-8677-6D2BDFD8B7B3}"/>
              </a:ext>
            </a:extLst>
          </p:cNvPr>
          <p:cNvSpPr>
            <a:spLocks noGrp="1"/>
          </p:cNvSpPr>
          <p:nvPr>
            <p:ph type="title"/>
          </p:nvPr>
        </p:nvSpPr>
        <p:spPr/>
        <p:txBody>
          <a:bodyPr/>
          <a:lstStyle/>
          <a:p>
            <a:r>
              <a:rPr lang="pl-PL" b="1" dirty="0"/>
              <a:t>„ściana literatów” w Zaułku Literackim</a:t>
            </a:r>
          </a:p>
        </p:txBody>
      </p:sp>
      <p:sp>
        <p:nvSpPr>
          <p:cNvPr id="4" name="Symbol zastępczy tekstu 3">
            <a:extLst>
              <a:ext uri="{FF2B5EF4-FFF2-40B4-BE49-F238E27FC236}">
                <a16:creationId xmlns:a16="http://schemas.microsoft.com/office/drawing/2014/main" id="{6B9FBC33-3F22-4881-AC09-61A72FB382D4}"/>
              </a:ext>
            </a:extLst>
          </p:cNvPr>
          <p:cNvSpPr>
            <a:spLocks noGrp="1"/>
          </p:cNvSpPr>
          <p:nvPr>
            <p:ph type="body" sz="half" idx="2"/>
          </p:nvPr>
        </p:nvSpPr>
        <p:spPr>
          <a:xfrm>
            <a:off x="9296400" y="2286000"/>
            <a:ext cx="2432304" cy="3968496"/>
          </a:xfrm>
        </p:spPr>
        <p:txBody>
          <a:bodyPr>
            <a:normAutofit fontScale="92500" lnSpcReduction="10000"/>
          </a:bodyPr>
          <a:lstStyle/>
          <a:p>
            <a:pPr algn="just"/>
            <a:r>
              <a:rPr lang="pl-PL" dirty="0"/>
              <a:t>Z Wilnem związani byli także m.in. </a:t>
            </a:r>
            <a:r>
              <a:rPr lang="pl-PL" b="1" dirty="0"/>
              <a:t>Konstanty Ildefons Gałczyński</a:t>
            </a:r>
            <a:r>
              <a:rPr lang="pl-PL" dirty="0"/>
              <a:t> (mieszkał w dzielnicy Zarzecze wraz z żoną) oraz </a:t>
            </a:r>
            <a:r>
              <a:rPr lang="pl-PL" b="1" dirty="0"/>
              <a:t>Czesław Miłosz</a:t>
            </a:r>
            <a:r>
              <a:rPr lang="pl-PL" dirty="0"/>
              <a:t>, który w Wilnie spędził, podobnie jak Słowacki, swoją młodość (ukończył tu gimnazjum oraz studia na Uniwersytecie). W Wilnie Miłosz debiutował literacko, pracował także w radiu. Obaj zostali uwiecznieni wśród innych artystów, związanych z Wilnem, na „ścianie literatów”, znajdującej się w Zaułku Literackim.</a:t>
            </a:r>
          </a:p>
        </p:txBody>
      </p:sp>
      <p:pic>
        <p:nvPicPr>
          <p:cNvPr id="2050" name="Picture 2">
            <a:extLst>
              <a:ext uri="{FF2B5EF4-FFF2-40B4-BE49-F238E27FC236}">
                <a16:creationId xmlns:a16="http://schemas.microsoft.com/office/drawing/2014/main" id="{43D01455-7632-4094-865B-F431DE13016B}"/>
              </a:ext>
            </a:extLst>
          </p:cNvPr>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5053" r="5053"/>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67944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E54775A-6551-4FF3-88ED-E7729C83EDA9}"/>
              </a:ext>
            </a:extLst>
          </p:cNvPr>
          <p:cNvSpPr>
            <a:spLocks noGrp="1"/>
          </p:cNvSpPr>
          <p:nvPr>
            <p:ph type="title"/>
          </p:nvPr>
        </p:nvSpPr>
        <p:spPr/>
        <p:txBody>
          <a:bodyPr/>
          <a:lstStyle/>
          <a:p>
            <a:r>
              <a:rPr lang="pl-PL" b="1" dirty="0"/>
              <a:t>„ściana literatów” w Zaułku Literackim</a:t>
            </a:r>
          </a:p>
        </p:txBody>
      </p:sp>
      <p:pic>
        <p:nvPicPr>
          <p:cNvPr id="3074" name="Picture 2">
            <a:extLst>
              <a:ext uri="{FF2B5EF4-FFF2-40B4-BE49-F238E27FC236}">
                <a16:creationId xmlns:a16="http://schemas.microsoft.com/office/drawing/2014/main" id="{AADE82FF-106D-4573-9631-C1023A2B8D10}"/>
              </a:ext>
            </a:extLst>
          </p:cNvPr>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5053" r="5053"/>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99498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66F8A2C-B8CF-4B20-9A73-2ADCF63027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 name="Rectangle 8">
            <a:extLst>
              <a:ext uri="{FF2B5EF4-FFF2-40B4-BE49-F238E27FC236}">
                <a16:creationId xmlns:a16="http://schemas.microsoft.com/office/drawing/2014/main" id="{180C23B1-7427-4DF4-BFF1-60CD7E93BC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dpi="0" rotWithShape="1">
            <a:blip r:embed="rId2">
              <a:alphaModFix amt="40000"/>
              <a:duotone>
                <a:schemeClr val="accent2">
                  <a:shade val="45000"/>
                  <a:satMod val="135000"/>
                </a:schemeClr>
                <a:prstClr val="white"/>
              </a:duotone>
            </a:blip>
            <a:srcRect/>
            <a:tile tx="-31750" ty="-120650" sx="100000" sy="100000" flip="xy" algn="tl"/>
          </a:blipFill>
          <a:ln w="19050" cmpd="sng">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B5DD78E9-DE0D-47AF-A0DB-F475221E3D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2108" y="610955"/>
            <a:ext cx="10927784" cy="5636090"/>
          </a:xfrm>
          <a:prstGeom prst="rect">
            <a:avLst/>
          </a:prstGeom>
          <a:solidFill>
            <a:schemeClr val="tx2"/>
          </a:solidFill>
          <a:ln w="6350" cap="flat" cmpd="sng" algn="ctr">
            <a:noFill/>
            <a:prstDash val="solid"/>
          </a:ln>
          <a:effectLst>
            <a:outerShdw blurRad="50800" algn="ctr" rotWithShape="0">
              <a:prstClr val="black">
                <a:alpha val="66000"/>
              </a:prstClr>
            </a:outerShdw>
            <a:softEdge rad="0"/>
          </a:effectLst>
        </p:spPr>
      </p:sp>
      <p:sp>
        <p:nvSpPr>
          <p:cNvPr id="13" name="Rectangle 12">
            <a:extLst>
              <a:ext uri="{FF2B5EF4-FFF2-40B4-BE49-F238E27FC236}">
                <a16:creationId xmlns:a16="http://schemas.microsoft.com/office/drawing/2014/main" id="{A118D329-2010-4A15-B57C-429FFAE35B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7052" y="777240"/>
            <a:ext cx="10597896" cy="5303520"/>
          </a:xfrm>
          <a:prstGeom prst="rect">
            <a:avLst/>
          </a:prstGeom>
          <a:solidFill>
            <a:schemeClr val="bg1"/>
          </a:solidFill>
          <a:ln w="6350" cap="sq" cmpd="sng" algn="ctr">
            <a:solidFill>
              <a:schemeClr val="tx1">
                <a:lumMod val="75000"/>
                <a:lumOff val="25000"/>
              </a:schemeClr>
            </a:solidFill>
            <a:prstDash val="solid"/>
            <a:miter lim="800000"/>
          </a:ln>
          <a:effectLst/>
        </p:spPr>
      </p:sp>
      <p:sp>
        <p:nvSpPr>
          <p:cNvPr id="2" name="Tytuł 1">
            <a:extLst>
              <a:ext uri="{FF2B5EF4-FFF2-40B4-BE49-F238E27FC236}">
                <a16:creationId xmlns:a16="http://schemas.microsoft.com/office/drawing/2014/main" id="{EB456077-87E9-46A7-A1B7-29A5CDC46B7A}"/>
              </a:ext>
            </a:extLst>
          </p:cNvPr>
          <p:cNvSpPr>
            <a:spLocks noGrp="1"/>
          </p:cNvSpPr>
          <p:nvPr>
            <p:ph type="ctrTitle"/>
          </p:nvPr>
        </p:nvSpPr>
        <p:spPr>
          <a:xfrm>
            <a:off x="1263520" y="1272800"/>
            <a:ext cx="6544620" cy="4312402"/>
          </a:xfrm>
        </p:spPr>
        <p:txBody>
          <a:bodyPr anchor="ctr">
            <a:normAutofit/>
          </a:bodyPr>
          <a:lstStyle/>
          <a:p>
            <a:pPr algn="r"/>
            <a:r>
              <a:rPr lang="pl-PL" sz="6800">
                <a:solidFill>
                  <a:schemeClr val="tx2"/>
                </a:solidFill>
              </a:rPr>
              <a:t>Obiekty </a:t>
            </a:r>
            <a:br>
              <a:rPr lang="pl-PL" sz="6800">
                <a:solidFill>
                  <a:schemeClr val="tx2"/>
                </a:solidFill>
              </a:rPr>
            </a:br>
            <a:r>
              <a:rPr lang="pl-PL" sz="6800">
                <a:solidFill>
                  <a:schemeClr val="tx2"/>
                </a:solidFill>
              </a:rPr>
              <a:t>sakralne</a:t>
            </a:r>
          </a:p>
        </p:txBody>
      </p:sp>
      <p:cxnSp>
        <p:nvCxnSpPr>
          <p:cNvPr id="15" name="Straight Connector 14">
            <a:extLst>
              <a:ext uri="{FF2B5EF4-FFF2-40B4-BE49-F238E27FC236}">
                <a16:creationId xmlns:a16="http://schemas.microsoft.com/office/drawing/2014/main" id="{994262BC-EE98-4BD6-82DB-4955E8DCC29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9872" y="2057401"/>
            <a:ext cx="0" cy="274320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203922"/>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CCDE4FE-C5A7-4480-9C46-C1159EA44409}"/>
              </a:ext>
            </a:extLst>
          </p:cNvPr>
          <p:cNvSpPr>
            <a:spLocks noGrp="1"/>
          </p:cNvSpPr>
          <p:nvPr>
            <p:ph type="title"/>
          </p:nvPr>
        </p:nvSpPr>
        <p:spPr>
          <a:xfrm>
            <a:off x="9170894" y="603504"/>
            <a:ext cx="2557810" cy="1645920"/>
          </a:xfrm>
        </p:spPr>
        <p:txBody>
          <a:bodyPr/>
          <a:lstStyle/>
          <a:p>
            <a:r>
              <a:rPr lang="pl-PL" dirty="0"/>
              <a:t>Kościół </a:t>
            </a:r>
            <a:r>
              <a:rPr lang="pl-PL" dirty="0" err="1"/>
              <a:t>św.Kazimierza</a:t>
            </a:r>
            <a:r>
              <a:rPr lang="pl-PL" dirty="0"/>
              <a:t> i klasztor Jezuitów</a:t>
            </a:r>
          </a:p>
        </p:txBody>
      </p:sp>
      <p:sp>
        <p:nvSpPr>
          <p:cNvPr id="4" name="Symbol zastępczy tekstu 3">
            <a:extLst>
              <a:ext uri="{FF2B5EF4-FFF2-40B4-BE49-F238E27FC236}">
                <a16:creationId xmlns:a16="http://schemas.microsoft.com/office/drawing/2014/main" id="{516061E6-850D-4A80-88FE-585B4B509FD6}"/>
              </a:ext>
            </a:extLst>
          </p:cNvPr>
          <p:cNvSpPr>
            <a:spLocks noGrp="1"/>
          </p:cNvSpPr>
          <p:nvPr>
            <p:ph type="body" sz="half" idx="2"/>
          </p:nvPr>
        </p:nvSpPr>
        <p:spPr>
          <a:xfrm>
            <a:off x="9170894" y="2286000"/>
            <a:ext cx="2557810" cy="4572000"/>
          </a:xfrm>
        </p:spPr>
        <p:txBody>
          <a:bodyPr>
            <a:normAutofit fontScale="85000" lnSpcReduction="20000"/>
          </a:bodyPr>
          <a:lstStyle/>
          <a:p>
            <a:pPr algn="just"/>
            <a:r>
              <a:rPr lang="pl-PL" dirty="0"/>
              <a:t>Budowę rozpoczęto w 1604 r., zaraz po kanonizacji królewicza Kazimierza Jagiellończyka (jego relikwie spoczywają do dziś w specjalnie wybudowanej kaplicy przy katedrze wileńskiej). Jeszcze zanim ukończono budowę, kościół został strawiony przez pożar. Fundatorami byli król Zygmunt III Waza oraz Lew Sapieha. Kościół został odbudowany po kolejnych dwóch pożarach, jakie strawiły jego mury w XVII i XVIII wieku. Potem nadeszły czasy wojen napoleońskich, w trakcie których Francuzi urządzili tu… magazyn zboża, dewastując wnętrza. Po powstaniu listopadowym władze carskie w ramach represji oddały świątynię kościołowi prawosławnemu, po czym przebudowały na modłę cerkiewną.</a:t>
            </a:r>
          </a:p>
          <a:p>
            <a:endParaRPr lang="pl-PL" dirty="0"/>
          </a:p>
        </p:txBody>
      </p:sp>
      <p:pic>
        <p:nvPicPr>
          <p:cNvPr id="5" name="Symbol zastępczy obrazu 4">
            <a:extLst>
              <a:ext uri="{FF2B5EF4-FFF2-40B4-BE49-F238E27FC236}">
                <a16:creationId xmlns:a16="http://schemas.microsoft.com/office/drawing/2014/main" id="{9D856D43-732A-46FF-AE9C-FDE56149AEB4}"/>
              </a:ext>
            </a:extLst>
          </p:cNvPr>
          <p:cNvPicPr>
            <a:picLocks noGrp="1"/>
          </p:cNvPicPr>
          <p:nvPr>
            <p:ph type="pic" idx="1"/>
          </p:nvPr>
        </p:nvPicPr>
        <p:blipFill>
          <a:blip r:embed="rId2"/>
          <a:srcRect l="5044" r="5044"/>
          <a:stretch>
            <a:fillRect/>
          </a:stretch>
        </p:blipFill>
        <p:spPr>
          <a:prstGeom prst="rect">
            <a:avLst/>
          </a:prstGeom>
        </p:spPr>
      </p:pic>
    </p:spTree>
    <p:extLst>
      <p:ext uri="{BB962C8B-B14F-4D97-AF65-F5344CB8AC3E}">
        <p14:creationId xmlns:p14="http://schemas.microsoft.com/office/powerpoint/2010/main" val="19453739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E04C9AC-959E-4999-9164-0267988A459C}"/>
              </a:ext>
            </a:extLst>
          </p:cNvPr>
          <p:cNvSpPr>
            <a:spLocks noGrp="1"/>
          </p:cNvSpPr>
          <p:nvPr>
            <p:ph type="title"/>
          </p:nvPr>
        </p:nvSpPr>
        <p:spPr/>
        <p:txBody>
          <a:bodyPr/>
          <a:lstStyle/>
          <a:p>
            <a:r>
              <a:rPr lang="pl-PL" dirty="0"/>
              <a:t>Kościół </a:t>
            </a:r>
            <a:r>
              <a:rPr lang="pl-PL" dirty="0" err="1"/>
              <a:t>św.Teresy</a:t>
            </a:r>
            <a:endParaRPr lang="pl-PL" dirty="0"/>
          </a:p>
        </p:txBody>
      </p:sp>
      <p:sp>
        <p:nvSpPr>
          <p:cNvPr id="4" name="Symbol zastępczy tekstu 3">
            <a:extLst>
              <a:ext uri="{FF2B5EF4-FFF2-40B4-BE49-F238E27FC236}">
                <a16:creationId xmlns:a16="http://schemas.microsoft.com/office/drawing/2014/main" id="{E2AFEBAE-2C38-4158-903B-C06E8193E31B}"/>
              </a:ext>
            </a:extLst>
          </p:cNvPr>
          <p:cNvSpPr>
            <a:spLocks noGrp="1"/>
          </p:cNvSpPr>
          <p:nvPr>
            <p:ph type="body" sz="half" idx="2"/>
          </p:nvPr>
        </p:nvSpPr>
        <p:spPr/>
        <p:txBody>
          <a:bodyPr>
            <a:normAutofit fontScale="92500" lnSpcReduction="10000"/>
          </a:bodyPr>
          <a:lstStyle/>
          <a:p>
            <a:pPr algn="just"/>
            <a:r>
              <a:rPr lang="pl-PL" dirty="0"/>
              <a:t>Przylegający do Ostrej Bramy, spory wymiarowo kościół, wybudowany w połowie XVII w. przy pomocy środków Stefana Paca, ówczesnego wysokiego urzędnika skarbowego (mniej więcej „królewskiego” ministra skarbu). Stefan Pac ufundował w Wilnie kilka świątyń, sam też został w kościele </a:t>
            </a:r>
            <a:r>
              <a:rPr lang="pl-PL" dirty="0" err="1"/>
              <a:t>św.Teresy</a:t>
            </a:r>
            <a:r>
              <a:rPr lang="pl-PL" dirty="0"/>
              <a:t> pochowany (choć budowę dokończono już po jego śmierci).</a:t>
            </a:r>
          </a:p>
          <a:p>
            <a:pPr algn="just"/>
            <a:endParaRPr lang="pl-PL" dirty="0"/>
          </a:p>
        </p:txBody>
      </p:sp>
      <p:pic>
        <p:nvPicPr>
          <p:cNvPr id="5" name="Symbol zastępczy obrazu 4">
            <a:extLst>
              <a:ext uri="{FF2B5EF4-FFF2-40B4-BE49-F238E27FC236}">
                <a16:creationId xmlns:a16="http://schemas.microsoft.com/office/drawing/2014/main" id="{7DBEE289-E51D-4DE9-B757-6535745375FB}"/>
              </a:ext>
            </a:extLst>
          </p:cNvPr>
          <p:cNvPicPr>
            <a:picLocks noGrp="1"/>
          </p:cNvPicPr>
          <p:nvPr>
            <p:ph type="pic" idx="1"/>
          </p:nvPr>
        </p:nvPicPr>
        <p:blipFill>
          <a:blip r:embed="rId2">
            <a:extLst>
              <a:ext uri="{28A0092B-C50C-407E-A947-70E740481C1C}">
                <a14:useLocalDpi xmlns:a14="http://schemas.microsoft.com/office/drawing/2010/main" val="0"/>
              </a:ext>
            </a:extLst>
          </a:blip>
          <a:srcRect l="12094" r="12094"/>
          <a:stretch>
            <a:fillRect/>
          </a:stretch>
        </p:blipFill>
        <p:spPr bwMode="auto">
          <a:prstGeom prst="rect">
            <a:avLst/>
          </a:prstGeom>
          <a:noFill/>
        </p:spPr>
      </p:pic>
    </p:spTree>
    <p:extLst>
      <p:ext uri="{BB962C8B-B14F-4D97-AF65-F5344CB8AC3E}">
        <p14:creationId xmlns:p14="http://schemas.microsoft.com/office/powerpoint/2010/main" val="12909779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6F4C6CD-29F1-432A-B74A-F2F2647FE99B}"/>
              </a:ext>
            </a:extLst>
          </p:cNvPr>
          <p:cNvSpPr>
            <a:spLocks noGrp="1"/>
          </p:cNvSpPr>
          <p:nvPr>
            <p:ph type="title"/>
          </p:nvPr>
        </p:nvSpPr>
        <p:spPr/>
        <p:txBody>
          <a:bodyPr/>
          <a:lstStyle/>
          <a:p>
            <a:r>
              <a:rPr lang="pl-PL" dirty="0"/>
              <a:t>Kościół </a:t>
            </a:r>
            <a:r>
              <a:rPr lang="pl-PL" dirty="0" err="1"/>
              <a:t>św.Katarzyny</a:t>
            </a:r>
            <a:endParaRPr lang="pl-PL" dirty="0"/>
          </a:p>
        </p:txBody>
      </p:sp>
      <p:sp>
        <p:nvSpPr>
          <p:cNvPr id="4" name="Symbol zastępczy tekstu 3">
            <a:extLst>
              <a:ext uri="{FF2B5EF4-FFF2-40B4-BE49-F238E27FC236}">
                <a16:creationId xmlns:a16="http://schemas.microsoft.com/office/drawing/2014/main" id="{BBDAFF24-648A-413E-8001-8769514BF5DB}"/>
              </a:ext>
            </a:extLst>
          </p:cNvPr>
          <p:cNvSpPr>
            <a:spLocks noGrp="1"/>
          </p:cNvSpPr>
          <p:nvPr>
            <p:ph type="body" sz="half" idx="2"/>
          </p:nvPr>
        </p:nvSpPr>
        <p:spPr/>
        <p:txBody>
          <a:bodyPr>
            <a:normAutofit fontScale="92500" lnSpcReduction="20000"/>
          </a:bodyPr>
          <a:lstStyle/>
          <a:p>
            <a:pPr algn="just"/>
            <a:r>
              <a:rPr lang="pl-PL" dirty="0"/>
              <a:t>Pierwotnie wzniesiony (jako drewniany) na początku XVII w. wraz z klasztorem sióstr Benedyktynek. Ufundował go Jan Karol Chodkiewicz, hetman wielki litewski – ten od bitwy pod Kircholmem i obrony Chocimia. W 1641 r. dobudowano do niego piękną kaplicę Opatrzności Bożej. Kościół dwukrotnie spłonął, dzisiejszy wygląd to wynik przebudowy z XVIII w. Polskim akcentem jest także pomnik Stanisława Moniuszki, znajdujący się na skwerku przed kościołem, ustawiony tu w 1922 roku.</a:t>
            </a:r>
          </a:p>
          <a:p>
            <a:pPr algn="just"/>
            <a:endParaRPr lang="pl-PL" dirty="0"/>
          </a:p>
        </p:txBody>
      </p:sp>
      <p:pic>
        <p:nvPicPr>
          <p:cNvPr id="5" name="Symbol zastępczy obrazu 4">
            <a:extLst>
              <a:ext uri="{FF2B5EF4-FFF2-40B4-BE49-F238E27FC236}">
                <a16:creationId xmlns:a16="http://schemas.microsoft.com/office/drawing/2014/main" id="{A17C9F68-AD9E-4914-89D7-48D3BDE51F1C}"/>
              </a:ext>
            </a:extLst>
          </p:cNvPr>
          <p:cNvPicPr>
            <a:picLocks noGrp="1"/>
          </p:cNvPicPr>
          <p:nvPr>
            <p:ph type="pic" idx="1"/>
          </p:nvPr>
        </p:nvPicPr>
        <p:blipFill>
          <a:blip r:embed="rId2"/>
          <a:srcRect l="5075" r="5075"/>
          <a:stretch>
            <a:fillRect/>
          </a:stretch>
        </p:blipFill>
        <p:spPr>
          <a:prstGeom prst="rect">
            <a:avLst/>
          </a:prstGeom>
        </p:spPr>
      </p:pic>
    </p:spTree>
    <p:extLst>
      <p:ext uri="{BB962C8B-B14F-4D97-AF65-F5344CB8AC3E}">
        <p14:creationId xmlns:p14="http://schemas.microsoft.com/office/powerpoint/2010/main" val="29482975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F1D5531-8795-487E-8A92-C83D81E4A434}"/>
              </a:ext>
            </a:extLst>
          </p:cNvPr>
          <p:cNvSpPr>
            <a:spLocks noGrp="1"/>
          </p:cNvSpPr>
          <p:nvPr>
            <p:ph type="title"/>
          </p:nvPr>
        </p:nvSpPr>
        <p:spPr/>
        <p:txBody>
          <a:bodyPr/>
          <a:lstStyle/>
          <a:p>
            <a:r>
              <a:rPr lang="pl-PL" sz="2000" dirty="0"/>
              <a:t>Bazylika Archikatedralna </a:t>
            </a:r>
            <a:r>
              <a:rPr lang="pl-PL" sz="2000" dirty="0" err="1"/>
              <a:t>św.Stanisława</a:t>
            </a:r>
            <a:r>
              <a:rPr lang="pl-PL" sz="2000" dirty="0"/>
              <a:t> i </a:t>
            </a:r>
            <a:r>
              <a:rPr lang="pl-PL" sz="2000" dirty="0" err="1"/>
              <a:t>św.Władysława</a:t>
            </a:r>
            <a:endParaRPr lang="pl-PL" sz="2000" dirty="0"/>
          </a:p>
        </p:txBody>
      </p:sp>
      <p:sp>
        <p:nvSpPr>
          <p:cNvPr id="4" name="Symbol zastępczy tekstu 3">
            <a:extLst>
              <a:ext uri="{FF2B5EF4-FFF2-40B4-BE49-F238E27FC236}">
                <a16:creationId xmlns:a16="http://schemas.microsoft.com/office/drawing/2014/main" id="{9C86A711-2469-4D7C-B02C-AA3E1AF2B748}"/>
              </a:ext>
            </a:extLst>
          </p:cNvPr>
          <p:cNvSpPr>
            <a:spLocks noGrp="1"/>
          </p:cNvSpPr>
          <p:nvPr>
            <p:ph type="body" sz="half" idx="2"/>
          </p:nvPr>
        </p:nvSpPr>
        <p:spPr>
          <a:xfrm>
            <a:off x="9296400" y="2286000"/>
            <a:ext cx="2432304" cy="3968496"/>
          </a:xfrm>
        </p:spPr>
        <p:txBody>
          <a:bodyPr>
            <a:normAutofit lnSpcReduction="10000"/>
          </a:bodyPr>
          <a:lstStyle/>
          <a:p>
            <a:pPr algn="just"/>
            <a:r>
              <a:rPr lang="pl-PL" dirty="0"/>
              <a:t>Klasycystyczna katedra wileńska (pełna nazwa – Bazylika archikatedralna św. Stanisława i św. Władysława), położona w historycznym centrum Wilna, pełni rolę najważniejszego kościoła Litwy. O jej roli dla litewskiej i polskiej kultury decydują wydarzenia, jakie się tu odbywały: synody, pogrzeby biskupów, rodziny królewskiej i magnatów oraz uroczystości państwowe.</a:t>
            </a:r>
          </a:p>
          <a:p>
            <a:pPr algn="just"/>
            <a:endParaRPr lang="pl-PL" dirty="0"/>
          </a:p>
        </p:txBody>
      </p:sp>
      <p:pic>
        <p:nvPicPr>
          <p:cNvPr id="5" name="Symbol zastępczy obrazu 4">
            <a:extLst>
              <a:ext uri="{FF2B5EF4-FFF2-40B4-BE49-F238E27FC236}">
                <a16:creationId xmlns:a16="http://schemas.microsoft.com/office/drawing/2014/main" id="{D6352A8F-4515-4DAB-849C-513C3ADC85E9}"/>
              </a:ext>
            </a:extLst>
          </p:cNvPr>
          <p:cNvPicPr>
            <a:picLocks noGrp="1"/>
          </p:cNvPicPr>
          <p:nvPr>
            <p:ph type="pic" idx="1"/>
          </p:nvPr>
        </p:nvPicPr>
        <p:blipFill>
          <a:blip r:embed="rId2"/>
          <a:srcRect l="5355" r="5355"/>
          <a:stretch>
            <a:fillRect/>
          </a:stretch>
        </p:blipFill>
        <p:spPr>
          <a:prstGeom prst="rect">
            <a:avLst/>
          </a:prstGeom>
        </p:spPr>
      </p:pic>
    </p:spTree>
    <p:extLst>
      <p:ext uri="{BB962C8B-B14F-4D97-AF65-F5344CB8AC3E}">
        <p14:creationId xmlns:p14="http://schemas.microsoft.com/office/powerpoint/2010/main" val="7720506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66F8A2C-B8CF-4B20-9A73-2ADCF63027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 name="Rectangle 8">
            <a:extLst>
              <a:ext uri="{FF2B5EF4-FFF2-40B4-BE49-F238E27FC236}">
                <a16:creationId xmlns:a16="http://schemas.microsoft.com/office/drawing/2014/main" id="{180C23B1-7427-4DF4-BFF1-60CD7E93BC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dpi="0" rotWithShape="1">
            <a:blip r:embed="rId2">
              <a:alphaModFix amt="40000"/>
              <a:duotone>
                <a:schemeClr val="accent2">
                  <a:shade val="45000"/>
                  <a:satMod val="135000"/>
                </a:schemeClr>
                <a:prstClr val="white"/>
              </a:duotone>
            </a:blip>
            <a:srcRect/>
            <a:tile tx="-31750" ty="-120650" sx="100000" sy="100000" flip="xy" algn="tl"/>
          </a:blipFill>
          <a:ln w="19050" cmpd="sng">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B5DD78E9-DE0D-47AF-A0DB-F475221E3D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2108" y="610955"/>
            <a:ext cx="10927784" cy="5636090"/>
          </a:xfrm>
          <a:prstGeom prst="rect">
            <a:avLst/>
          </a:prstGeom>
          <a:solidFill>
            <a:schemeClr val="tx2"/>
          </a:solidFill>
          <a:ln w="6350" cap="flat" cmpd="sng" algn="ctr">
            <a:noFill/>
            <a:prstDash val="solid"/>
          </a:ln>
          <a:effectLst>
            <a:outerShdw blurRad="50800" algn="ctr" rotWithShape="0">
              <a:prstClr val="black">
                <a:alpha val="66000"/>
              </a:prstClr>
            </a:outerShdw>
            <a:softEdge rad="0"/>
          </a:effectLst>
        </p:spPr>
      </p:sp>
      <p:sp>
        <p:nvSpPr>
          <p:cNvPr id="13" name="Rectangle 12">
            <a:extLst>
              <a:ext uri="{FF2B5EF4-FFF2-40B4-BE49-F238E27FC236}">
                <a16:creationId xmlns:a16="http://schemas.microsoft.com/office/drawing/2014/main" id="{A118D329-2010-4A15-B57C-429FFAE35B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7052" y="777240"/>
            <a:ext cx="10597896" cy="5303520"/>
          </a:xfrm>
          <a:prstGeom prst="rect">
            <a:avLst/>
          </a:prstGeom>
          <a:solidFill>
            <a:schemeClr val="bg1"/>
          </a:solidFill>
          <a:ln w="6350" cap="sq" cmpd="sng" algn="ctr">
            <a:solidFill>
              <a:schemeClr val="tx1">
                <a:lumMod val="75000"/>
                <a:lumOff val="25000"/>
              </a:schemeClr>
            </a:solidFill>
            <a:prstDash val="solid"/>
            <a:miter lim="800000"/>
          </a:ln>
          <a:effectLst/>
        </p:spPr>
      </p:sp>
      <p:sp>
        <p:nvSpPr>
          <p:cNvPr id="2" name="Tytuł 1">
            <a:extLst>
              <a:ext uri="{FF2B5EF4-FFF2-40B4-BE49-F238E27FC236}">
                <a16:creationId xmlns:a16="http://schemas.microsoft.com/office/drawing/2014/main" id="{EB456077-87E9-46A7-A1B7-29A5CDC46B7A}"/>
              </a:ext>
            </a:extLst>
          </p:cNvPr>
          <p:cNvSpPr>
            <a:spLocks noGrp="1"/>
          </p:cNvSpPr>
          <p:nvPr>
            <p:ph type="ctrTitle"/>
          </p:nvPr>
        </p:nvSpPr>
        <p:spPr>
          <a:xfrm>
            <a:off x="1263520" y="1272800"/>
            <a:ext cx="6544620" cy="4312402"/>
          </a:xfrm>
        </p:spPr>
        <p:txBody>
          <a:bodyPr anchor="ctr">
            <a:normAutofit/>
          </a:bodyPr>
          <a:lstStyle/>
          <a:p>
            <a:pPr algn="r"/>
            <a:r>
              <a:rPr lang="pl-PL" sz="6800">
                <a:solidFill>
                  <a:schemeClr val="tx2"/>
                </a:solidFill>
              </a:rPr>
              <a:t>Cmentarz na Rossie</a:t>
            </a:r>
          </a:p>
        </p:txBody>
      </p:sp>
      <p:cxnSp>
        <p:nvCxnSpPr>
          <p:cNvPr id="15" name="Straight Connector 14">
            <a:extLst>
              <a:ext uri="{FF2B5EF4-FFF2-40B4-BE49-F238E27FC236}">
                <a16:creationId xmlns:a16="http://schemas.microsoft.com/office/drawing/2014/main" id="{994262BC-EE98-4BD6-82DB-4955E8DCC29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9872" y="2057401"/>
            <a:ext cx="0" cy="274320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4259164"/>
      </p:ext>
    </p:extLst>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02BD71C-B39A-43D8-8460-5DEEC2EAA1E8}"/>
              </a:ext>
            </a:extLst>
          </p:cNvPr>
          <p:cNvSpPr>
            <a:spLocks noGrp="1"/>
          </p:cNvSpPr>
          <p:nvPr>
            <p:ph type="title"/>
          </p:nvPr>
        </p:nvSpPr>
        <p:spPr>
          <a:xfrm>
            <a:off x="9197788" y="603504"/>
            <a:ext cx="2530916" cy="1645920"/>
          </a:xfrm>
        </p:spPr>
        <p:txBody>
          <a:bodyPr/>
          <a:lstStyle/>
          <a:p>
            <a:r>
              <a:rPr lang="pl-PL" b="1" dirty="0"/>
              <a:t>Cmentarz Na Rossie</a:t>
            </a:r>
            <a:r>
              <a:rPr lang="pl-PL" dirty="0"/>
              <a:t> </a:t>
            </a:r>
          </a:p>
        </p:txBody>
      </p:sp>
      <p:sp>
        <p:nvSpPr>
          <p:cNvPr id="4" name="Symbol zastępczy tekstu 3">
            <a:extLst>
              <a:ext uri="{FF2B5EF4-FFF2-40B4-BE49-F238E27FC236}">
                <a16:creationId xmlns:a16="http://schemas.microsoft.com/office/drawing/2014/main" id="{CD5520B6-12E4-456A-A1BD-5F020A49FB74}"/>
              </a:ext>
            </a:extLst>
          </p:cNvPr>
          <p:cNvSpPr>
            <a:spLocks noGrp="1"/>
          </p:cNvSpPr>
          <p:nvPr>
            <p:ph type="body" sz="half" idx="2"/>
          </p:nvPr>
        </p:nvSpPr>
        <p:spPr>
          <a:xfrm>
            <a:off x="9197788" y="2286000"/>
            <a:ext cx="2530916" cy="3502152"/>
          </a:xfrm>
        </p:spPr>
        <p:txBody>
          <a:bodyPr/>
          <a:lstStyle/>
          <a:p>
            <a:pPr algn="just"/>
            <a:r>
              <a:rPr lang="pl-PL" dirty="0"/>
              <a:t>zabytkowy zespół cmentarny w Wilnie, na Rossie, o powierzchni 10,8 ha</a:t>
            </a:r>
          </a:p>
        </p:txBody>
      </p:sp>
      <p:pic>
        <p:nvPicPr>
          <p:cNvPr id="5" name="Symbol zastępczy obrazu 4">
            <a:extLst>
              <a:ext uri="{FF2B5EF4-FFF2-40B4-BE49-F238E27FC236}">
                <a16:creationId xmlns:a16="http://schemas.microsoft.com/office/drawing/2014/main" id="{646C77ED-7B2F-4D41-9760-4CACD2F131A1}"/>
              </a:ext>
            </a:extLst>
          </p:cNvPr>
          <p:cNvPicPr>
            <a:picLocks noGrp="1"/>
          </p:cNvPicPr>
          <p:nvPr>
            <p:ph type="pic" idx="1"/>
          </p:nvPr>
        </p:nvPicPr>
        <p:blipFill>
          <a:blip r:embed="rId2">
            <a:extLst>
              <a:ext uri="{28A0092B-C50C-407E-A947-70E740481C1C}">
                <a14:useLocalDpi xmlns:a14="http://schemas.microsoft.com/office/drawing/2010/main" val="0"/>
              </a:ext>
            </a:extLst>
          </a:blip>
          <a:srcRect t="535" b="535"/>
          <a:stretch>
            <a:fillRect/>
          </a:stretch>
        </p:blipFill>
        <p:spPr bwMode="auto">
          <a:prstGeom prst="rect">
            <a:avLst/>
          </a:prstGeom>
          <a:noFill/>
          <a:ln>
            <a:noFill/>
          </a:ln>
        </p:spPr>
      </p:pic>
    </p:spTree>
    <p:extLst>
      <p:ext uri="{BB962C8B-B14F-4D97-AF65-F5344CB8AC3E}">
        <p14:creationId xmlns:p14="http://schemas.microsoft.com/office/powerpoint/2010/main" val="12388590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66F8A2C-B8CF-4B20-9A73-2ADCF63027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 name="Rectangle 8">
            <a:extLst>
              <a:ext uri="{FF2B5EF4-FFF2-40B4-BE49-F238E27FC236}">
                <a16:creationId xmlns:a16="http://schemas.microsoft.com/office/drawing/2014/main" id="{180C23B1-7427-4DF4-BFF1-60CD7E93BC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dpi="0" rotWithShape="1">
            <a:blip r:embed="rId2">
              <a:alphaModFix amt="40000"/>
              <a:duotone>
                <a:schemeClr val="accent2">
                  <a:shade val="45000"/>
                  <a:satMod val="135000"/>
                </a:schemeClr>
                <a:prstClr val="white"/>
              </a:duotone>
            </a:blip>
            <a:srcRect/>
            <a:tile tx="-31750" ty="-120650" sx="100000" sy="100000" flip="xy" algn="tl"/>
          </a:blipFill>
          <a:ln w="19050" cmpd="sng">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B5DD78E9-DE0D-47AF-A0DB-F475221E3D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2108" y="610955"/>
            <a:ext cx="10927784" cy="5636090"/>
          </a:xfrm>
          <a:prstGeom prst="rect">
            <a:avLst/>
          </a:prstGeom>
          <a:solidFill>
            <a:schemeClr val="tx2"/>
          </a:solidFill>
          <a:ln w="6350" cap="flat" cmpd="sng" algn="ctr">
            <a:noFill/>
            <a:prstDash val="solid"/>
          </a:ln>
          <a:effectLst>
            <a:outerShdw blurRad="50800" algn="ctr" rotWithShape="0">
              <a:prstClr val="black">
                <a:alpha val="66000"/>
              </a:prstClr>
            </a:outerShdw>
            <a:softEdge rad="0"/>
          </a:effectLst>
        </p:spPr>
      </p:sp>
      <p:sp>
        <p:nvSpPr>
          <p:cNvPr id="13" name="Rectangle 12">
            <a:extLst>
              <a:ext uri="{FF2B5EF4-FFF2-40B4-BE49-F238E27FC236}">
                <a16:creationId xmlns:a16="http://schemas.microsoft.com/office/drawing/2014/main" id="{A118D329-2010-4A15-B57C-429FFAE35B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7052" y="777240"/>
            <a:ext cx="10597896" cy="5303520"/>
          </a:xfrm>
          <a:prstGeom prst="rect">
            <a:avLst/>
          </a:prstGeom>
          <a:solidFill>
            <a:schemeClr val="bg1"/>
          </a:solidFill>
          <a:ln w="6350" cap="sq" cmpd="sng" algn="ctr">
            <a:solidFill>
              <a:schemeClr val="tx1">
                <a:lumMod val="75000"/>
                <a:lumOff val="25000"/>
              </a:schemeClr>
            </a:solidFill>
            <a:prstDash val="solid"/>
            <a:miter lim="800000"/>
          </a:ln>
          <a:effectLst/>
        </p:spPr>
      </p:sp>
      <p:sp>
        <p:nvSpPr>
          <p:cNvPr id="2" name="Tytuł 1">
            <a:extLst>
              <a:ext uri="{FF2B5EF4-FFF2-40B4-BE49-F238E27FC236}">
                <a16:creationId xmlns:a16="http://schemas.microsoft.com/office/drawing/2014/main" id="{EB456077-87E9-46A7-A1B7-29A5CDC46B7A}"/>
              </a:ext>
            </a:extLst>
          </p:cNvPr>
          <p:cNvSpPr>
            <a:spLocks noGrp="1"/>
          </p:cNvSpPr>
          <p:nvPr>
            <p:ph type="ctrTitle"/>
          </p:nvPr>
        </p:nvSpPr>
        <p:spPr>
          <a:xfrm>
            <a:off x="1263520" y="1272800"/>
            <a:ext cx="6544620" cy="4312402"/>
          </a:xfrm>
        </p:spPr>
        <p:txBody>
          <a:bodyPr anchor="ctr">
            <a:normAutofit/>
          </a:bodyPr>
          <a:lstStyle/>
          <a:p>
            <a:pPr algn="r"/>
            <a:r>
              <a:rPr lang="pl-PL" sz="6800">
                <a:solidFill>
                  <a:schemeClr val="tx2"/>
                </a:solidFill>
              </a:rPr>
              <a:t>Pomniki</a:t>
            </a:r>
          </a:p>
        </p:txBody>
      </p:sp>
      <p:cxnSp>
        <p:nvCxnSpPr>
          <p:cNvPr id="15" name="Straight Connector 14">
            <a:extLst>
              <a:ext uri="{FF2B5EF4-FFF2-40B4-BE49-F238E27FC236}">
                <a16:creationId xmlns:a16="http://schemas.microsoft.com/office/drawing/2014/main" id="{994262BC-EE98-4BD6-82DB-4955E8DCC29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9872" y="2057401"/>
            <a:ext cx="0" cy="274320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2729844"/>
      </p:ext>
    </p:extLst>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tint val="95000"/>
              </a:schemeClr>
              <a:schemeClr val="bg2">
                <a:shade val="92000"/>
                <a:satMod val="115000"/>
              </a:schemeClr>
            </a:duotone>
          </a:blip>
          <a:tile tx="0" ty="0" sx="60000" sy="60000" flip="none" algn="tl"/>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6577554-36D9-4AB4-9D46-76AC4A790B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blipFill dpi="0" rotWithShape="1">
            <a:blip r:embed="rId3">
              <a:alphaModFix amt="45000"/>
              <a:duotone>
                <a:schemeClr val="accent2">
                  <a:shade val="45000"/>
                  <a:satMod val="135000"/>
                </a:schemeClr>
                <a:prstClr val="white"/>
              </a:duotone>
            </a:blip>
            <a:srcRect/>
            <a:tile tx="-31750" ty="-120650" sx="100000" sy="100000" flip="xy" algn="tl"/>
          </a:blipFill>
          <a:ln w="19050" cmpd="sng">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9" name="Rectangle 8">
            <a:extLst>
              <a:ext uri="{FF2B5EF4-FFF2-40B4-BE49-F238E27FC236}">
                <a16:creationId xmlns:a16="http://schemas.microsoft.com/office/drawing/2014/main" id="{25F55E26-3E89-4C31-ADE5-C947305854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solidFill>
            <a:schemeClr val="tx1"/>
          </a:solidFill>
          <a:ln w="6350" cap="flat" cmpd="sng" algn="ctr">
            <a:solidFill>
              <a:schemeClr val="tx1">
                <a:lumMod val="65000"/>
                <a:lumOff val="35000"/>
              </a:schemeClr>
            </a:solidFill>
            <a:prstDash val="solid"/>
          </a:ln>
          <a:effectLst>
            <a:outerShdw blurRad="63500" algn="ctr" rotWithShape="0">
              <a:prstClr val="black">
                <a:alpha val="40000"/>
              </a:prstClr>
            </a:outerShdw>
            <a:softEdge rad="0"/>
          </a:effectLst>
        </p:spPr>
      </p:sp>
      <p:sp>
        <p:nvSpPr>
          <p:cNvPr id="11" name="Rectangle 10">
            <a:extLst>
              <a:ext uri="{FF2B5EF4-FFF2-40B4-BE49-F238E27FC236}">
                <a16:creationId xmlns:a16="http://schemas.microsoft.com/office/drawing/2014/main" id="{CF75E873-2EC1-4744-A510-C9CED8A5E6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solidFill>
            <a:schemeClr val="bg2"/>
          </a:solidFill>
          <a:ln w="9525" cap="sq" cmpd="sng" algn="ctr">
            <a:noFill/>
            <a:prstDash val="solid"/>
            <a:miter lim="800000"/>
          </a:ln>
          <a:effectLst/>
        </p:spPr>
      </p:sp>
      <p:sp>
        <p:nvSpPr>
          <p:cNvPr id="13" name="Rectangle 12">
            <a:extLst>
              <a:ext uri="{FF2B5EF4-FFF2-40B4-BE49-F238E27FC236}">
                <a16:creationId xmlns:a16="http://schemas.microsoft.com/office/drawing/2014/main" id="{95CEB23F-DC25-4957-A6C5-2D060645B2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grpSp>
        <p:nvGrpSpPr>
          <p:cNvPr id="15" name="Group 14">
            <a:extLst>
              <a:ext uri="{FF2B5EF4-FFF2-40B4-BE49-F238E27FC236}">
                <a16:creationId xmlns:a16="http://schemas.microsoft.com/office/drawing/2014/main" id="{F9439589-68CE-4F2E-8851-4A2A43EC297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828372" y="1267730"/>
            <a:ext cx="1567331" cy="645295"/>
            <a:chOff x="5318306" y="1386268"/>
            <a:chExt cx="1567331" cy="645295"/>
          </a:xfrm>
        </p:grpSpPr>
        <p:cxnSp>
          <p:nvCxnSpPr>
            <p:cNvPr id="16" name="Straight Connector 15">
              <a:extLst>
                <a:ext uri="{FF2B5EF4-FFF2-40B4-BE49-F238E27FC236}">
                  <a16:creationId xmlns:a16="http://schemas.microsoft.com/office/drawing/2014/main" id="{A50AFDAA-823E-410E-AA59-59B163EC37C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318306"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394F9F62-BFA0-4A06-9FEB-B0C393C4B03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885637"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FBCD850-0871-4F29-8821-5B688719FD3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318306" y="2031563"/>
              <a:ext cx="1567331"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0" name="Rectangle 19">
            <a:extLst>
              <a:ext uri="{FF2B5EF4-FFF2-40B4-BE49-F238E27FC236}">
                <a16:creationId xmlns:a16="http://schemas.microsoft.com/office/drawing/2014/main" id="{AA927C3B-99B6-4CC8-9B17-E037F84995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2"/>
          </a:solidFill>
          <a:ln w="6350" cap="sq" cmpd="sng" algn="ctr">
            <a:noFill/>
            <a:prstDash val="solid"/>
            <a:miter lim="800000"/>
          </a:ln>
          <a:effectLst/>
        </p:spPr>
      </p:sp>
      <p:sp>
        <p:nvSpPr>
          <p:cNvPr id="22" name="Rectangle 21">
            <a:extLst>
              <a:ext uri="{FF2B5EF4-FFF2-40B4-BE49-F238E27FC236}">
                <a16:creationId xmlns:a16="http://schemas.microsoft.com/office/drawing/2014/main" id="{1C1D606D-4DA3-4806-8F40-02982F4AD0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42" y="643464"/>
            <a:ext cx="10905291" cy="5571072"/>
          </a:xfrm>
          <a:prstGeom prst="rect">
            <a:avLst/>
          </a:prstGeom>
          <a:solidFill>
            <a:schemeClr val="bg2"/>
          </a:solidFill>
          <a:ln w="9525" cap="flat" cmpd="sng" algn="ctr">
            <a:noFill/>
            <a:prstDash val="solid"/>
          </a:ln>
          <a:effectLst>
            <a:softEdge rad="0"/>
          </a:effectLst>
        </p:spPr>
      </p:sp>
      <p:sp>
        <p:nvSpPr>
          <p:cNvPr id="24" name="Rectangle 23">
            <a:extLst>
              <a:ext uri="{FF2B5EF4-FFF2-40B4-BE49-F238E27FC236}">
                <a16:creationId xmlns:a16="http://schemas.microsoft.com/office/drawing/2014/main" id="{CD7A4F52-D451-483C-8243-5B0F83B91D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6680" y="809244"/>
            <a:ext cx="10579608" cy="5239512"/>
          </a:xfrm>
          <a:prstGeom prst="rect">
            <a:avLst/>
          </a:prstGeom>
          <a:solidFill>
            <a:schemeClr val="bg1">
              <a:lumMod val="85000"/>
              <a:lumOff val="15000"/>
            </a:schemeClr>
          </a:solidFill>
          <a:ln w="6350" cap="sq" cmpd="sng" algn="ctr">
            <a:noFill/>
            <a:prstDash val="solid"/>
            <a:miter lim="800000"/>
          </a:ln>
          <a:effectLst/>
        </p:spPr>
      </p:sp>
      <p:sp>
        <p:nvSpPr>
          <p:cNvPr id="2" name="Tytuł 1">
            <a:extLst>
              <a:ext uri="{FF2B5EF4-FFF2-40B4-BE49-F238E27FC236}">
                <a16:creationId xmlns:a16="http://schemas.microsoft.com/office/drawing/2014/main" id="{F380DBD6-F133-414C-888B-716A755E009A}"/>
              </a:ext>
            </a:extLst>
          </p:cNvPr>
          <p:cNvSpPr>
            <a:spLocks noGrp="1"/>
          </p:cNvSpPr>
          <p:nvPr>
            <p:ph type="title"/>
          </p:nvPr>
        </p:nvSpPr>
        <p:spPr>
          <a:xfrm>
            <a:off x="1141883" y="1260389"/>
            <a:ext cx="6704658" cy="4335616"/>
          </a:xfrm>
        </p:spPr>
        <p:txBody>
          <a:bodyPr vert="horz" lIns="91440" tIns="45720" rIns="91440" bIns="45720" rtlCol="0" anchor="ctr">
            <a:normAutofit/>
          </a:bodyPr>
          <a:lstStyle/>
          <a:p>
            <a:pPr algn="r"/>
            <a:r>
              <a:rPr lang="en-US" sz="4200" b="0" kern="1200" cap="all" spc="-100" baseline="0">
                <a:effectLst>
                  <a:outerShdw blurRad="38100" dist="12700" dir="2700000" algn="tl" rotWithShape="0">
                    <a:prstClr val="black">
                      <a:alpha val="40000"/>
                    </a:prstClr>
                  </a:outerShdw>
                </a:effectLst>
                <a:latin typeface="+mj-lt"/>
                <a:ea typeface="+mn-ea"/>
                <a:cs typeface="+mn-cs"/>
              </a:rPr>
              <a:t>Cmentarz Na Rossie jest jedną z czterech polskich nekropolii narodowych W skład zespołu cmentarnego wchodzi:</a:t>
            </a:r>
            <a:br>
              <a:rPr lang="en-US" sz="4200" b="0" kern="1200" cap="all" spc="-100" baseline="0">
                <a:effectLst>
                  <a:outerShdw blurRad="38100" dist="12700" dir="2700000" algn="tl" rotWithShape="0">
                    <a:prstClr val="black">
                      <a:alpha val="40000"/>
                    </a:prstClr>
                  </a:outerShdw>
                </a:effectLst>
                <a:latin typeface="+mj-lt"/>
                <a:ea typeface="+mn-ea"/>
                <a:cs typeface="+mn-cs"/>
              </a:rPr>
            </a:br>
            <a:endParaRPr lang="en-US" sz="4200" b="0" kern="1200" cap="all" spc="-100" baseline="0">
              <a:effectLst>
                <a:outerShdw blurRad="38100" dist="12700" dir="2700000" algn="tl" rotWithShape="0">
                  <a:prstClr val="black">
                    <a:alpha val="40000"/>
                  </a:prstClr>
                </a:outerShdw>
              </a:effectLst>
              <a:latin typeface="+mj-lt"/>
              <a:ea typeface="+mn-ea"/>
              <a:cs typeface="+mn-cs"/>
            </a:endParaRPr>
          </a:p>
        </p:txBody>
      </p:sp>
      <p:cxnSp>
        <p:nvCxnSpPr>
          <p:cNvPr id="26" name="Straight Connector 25">
            <a:extLst>
              <a:ext uri="{FF2B5EF4-FFF2-40B4-BE49-F238E27FC236}">
                <a16:creationId xmlns:a16="http://schemas.microsoft.com/office/drawing/2014/main" id="{23413C9D-32A8-4475-92E1-327E029906D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9872" y="2057401"/>
            <a:ext cx="0" cy="2743200"/>
          </a:xfrm>
          <a:prstGeom prst="line">
            <a:avLst/>
          </a:prstGeom>
          <a:ln w="158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2359564"/>
      </p:ext>
    </p:extLst>
  </p:cSld>
  <p:clrMapOvr>
    <a:overrideClrMapping bg1="lt1" tx1="dk1" bg2="lt2" tx2="dk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00C801A-80CA-4286-A750-7155163EE23A}"/>
              </a:ext>
            </a:extLst>
          </p:cNvPr>
          <p:cNvSpPr>
            <a:spLocks noGrp="1"/>
          </p:cNvSpPr>
          <p:nvPr>
            <p:ph type="title"/>
          </p:nvPr>
        </p:nvSpPr>
        <p:spPr/>
        <p:txBody>
          <a:bodyPr/>
          <a:lstStyle/>
          <a:p>
            <a:r>
              <a:rPr lang="pl-PL" b="1" dirty="0"/>
              <a:t>Stara Rossa</a:t>
            </a:r>
            <a:r>
              <a:rPr lang="pl-PL" dirty="0"/>
              <a:t> </a:t>
            </a:r>
          </a:p>
        </p:txBody>
      </p:sp>
      <p:sp>
        <p:nvSpPr>
          <p:cNvPr id="4" name="Symbol zastępczy tekstu 3">
            <a:extLst>
              <a:ext uri="{FF2B5EF4-FFF2-40B4-BE49-F238E27FC236}">
                <a16:creationId xmlns:a16="http://schemas.microsoft.com/office/drawing/2014/main" id="{FC97003C-D99E-402D-9DB7-E2DE25D67169}"/>
              </a:ext>
            </a:extLst>
          </p:cNvPr>
          <p:cNvSpPr>
            <a:spLocks noGrp="1"/>
          </p:cNvSpPr>
          <p:nvPr>
            <p:ph type="body" sz="half" idx="2"/>
          </p:nvPr>
        </p:nvSpPr>
        <p:spPr/>
        <p:txBody>
          <a:bodyPr>
            <a:normAutofit fontScale="92500"/>
          </a:bodyPr>
          <a:lstStyle/>
          <a:p>
            <a:pPr algn="just"/>
            <a:r>
              <a:rPr lang="pl-PL" dirty="0"/>
              <a:t>Według pochodzących jeszcze z XIX wieku koncepcji pierwsza wzmianka o pochówkach na tym terenie pochodzi z 1436, grzebano tu ofiary morowego powietrza, a pierwszy cmentarz zamiejski powstał z inicjatywy parafii św. Józefa i Nikodema za Ostrą Bramą w 1769, miał 3,5 ha i znajdować się miał pod opieką jezuitów z kościoła Wniebowstąpienia Pańskiego.</a:t>
            </a:r>
          </a:p>
          <a:p>
            <a:pPr algn="just"/>
            <a:endParaRPr lang="pl-PL" dirty="0"/>
          </a:p>
        </p:txBody>
      </p:sp>
      <p:pic>
        <p:nvPicPr>
          <p:cNvPr id="5" name="Symbol zastępczy obrazu 4">
            <a:extLst>
              <a:ext uri="{FF2B5EF4-FFF2-40B4-BE49-F238E27FC236}">
                <a16:creationId xmlns:a16="http://schemas.microsoft.com/office/drawing/2014/main" id="{65A581CA-859A-4EE0-9B38-E17D2B8FDF52}"/>
              </a:ext>
            </a:extLst>
          </p:cNvPr>
          <p:cNvPicPr>
            <a:picLocks noGrp="1"/>
          </p:cNvPicPr>
          <p:nvPr>
            <p:ph type="pic" idx="1"/>
          </p:nvPr>
        </p:nvPicPr>
        <p:blipFill>
          <a:blip r:embed="rId2">
            <a:extLst>
              <a:ext uri="{28A0092B-C50C-407E-A947-70E740481C1C}">
                <a14:useLocalDpi xmlns:a14="http://schemas.microsoft.com/office/drawing/2010/main" val="0"/>
              </a:ext>
            </a:extLst>
          </a:blip>
          <a:srcRect t="515" b="515"/>
          <a:stretch>
            <a:fillRect/>
          </a:stretch>
        </p:blipFill>
        <p:spPr bwMode="auto">
          <a:prstGeom prst="rect">
            <a:avLst/>
          </a:prstGeom>
          <a:noFill/>
          <a:ln>
            <a:noFill/>
          </a:ln>
        </p:spPr>
      </p:pic>
    </p:spTree>
    <p:extLst>
      <p:ext uri="{BB962C8B-B14F-4D97-AF65-F5344CB8AC3E}">
        <p14:creationId xmlns:p14="http://schemas.microsoft.com/office/powerpoint/2010/main" val="19333542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192707B-B929-41A7-9B41-E959A1C689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Symbol zastępczy obrazu 4">
            <a:extLst>
              <a:ext uri="{FF2B5EF4-FFF2-40B4-BE49-F238E27FC236}">
                <a16:creationId xmlns:a16="http://schemas.microsoft.com/office/drawing/2014/main" id="{BA83F285-5D3C-3642-BA10-2B109625809F}"/>
              </a:ext>
            </a:extLst>
          </p:cNvPr>
          <p:cNvPicPr>
            <a:picLocks/>
          </p:cNvPicPr>
          <p:nvPr/>
        </p:nvPicPr>
        <p:blipFill rotWithShape="1">
          <a:blip r:embed="rId2">
            <a:alphaModFix amt="35000"/>
            <a:extLst>
              <a:ext uri="{28A0092B-C50C-407E-A947-70E740481C1C}">
                <a14:useLocalDpi xmlns:a14="http://schemas.microsoft.com/office/drawing/2010/main" val="0"/>
              </a:ext>
            </a:extLst>
          </a:blip>
          <a:srcRect t="20073" b="4927"/>
          <a:stretch/>
        </p:blipFill>
        <p:spPr bwMode="auto">
          <a:xfrm>
            <a:off x="20" y="10"/>
            <a:ext cx="12191980" cy="6857990"/>
          </a:xfrm>
          <a:prstGeom prst="rect">
            <a:avLst/>
          </a:prstGeom>
          <a:noFill/>
        </p:spPr>
      </p:pic>
      <p:sp>
        <p:nvSpPr>
          <p:cNvPr id="3" name="Symbol zastępczy zawartości 2">
            <a:extLst>
              <a:ext uri="{FF2B5EF4-FFF2-40B4-BE49-F238E27FC236}">
                <a16:creationId xmlns:a16="http://schemas.microsoft.com/office/drawing/2014/main" id="{D7A0B27C-9B2D-4514-BA64-7FFDB851205B}"/>
              </a:ext>
            </a:extLst>
          </p:cNvPr>
          <p:cNvSpPr>
            <a:spLocks noGrp="1"/>
          </p:cNvSpPr>
          <p:nvPr>
            <p:ph idx="1"/>
          </p:nvPr>
        </p:nvSpPr>
        <p:spPr>
          <a:xfrm>
            <a:off x="1066800" y="2103120"/>
            <a:ext cx="10058400" cy="3931920"/>
          </a:xfrm>
        </p:spPr>
        <p:txBody>
          <a:bodyPr>
            <a:normAutofit/>
          </a:bodyPr>
          <a:lstStyle/>
          <a:p>
            <a:pPr>
              <a:lnSpc>
                <a:spcPct val="90000"/>
              </a:lnSpc>
            </a:pPr>
            <a:r>
              <a:rPr lang="pl-PL" sz="1400"/>
              <a:t>Jako nekropolia miejska został przejęty w 1801 roku. Zachowane </a:t>
            </a:r>
            <a:r>
              <a:rPr lang="pl-PL" sz="1400" i="1"/>
              <a:t>Metryki pogrzebowe Góry Zbawiciela</a:t>
            </a:r>
            <a:r>
              <a:rPr lang="pl-PL" sz="1400"/>
              <a:t> czyli księgi pogrzebowe kościoła misjonarzy, wskazują, że jako pierwszy na cmentarzu w roku 1801 pochowany został burmistrz Wilna Jan Müller, niedługo potem magistrat uregulował prawne kwestie związane z funkcjonowaniem cmentarza. W roku 1802 wzniesiono zaś pierwsze katakumby, w 1814 miało miejsce pierwsze powiększenie obszaru o tereny nazywane obecnie Wzgórzem (Górką) Literatów. W 1820 teren cmentarza otoczono murem, a w 1840 ks. Józef Bogdanowicz zainicjował wybudowanie w pobliżu katakumb neogotyckiej kaplicy pogrzebowej. Od tego czasu cmentarz uznawano za elitarny, chowano osoby zasłużone lub stojące wyżej w hierarchii społecznej. W 1847 w związku z wyczerpaniem się możliwości grzebalnych powstała nowa nekropolia po drugiej stronie ulicy Listopadowej tzw. Nowa Rossa. Po 1945 i opuszczeniu Wilna przez polskich mieszkańców rozpoczęła się celowa dewastacja nekropolii, nagrobki były niszczone przez wandali, teren cmentarza stał się miejscem spotkań półświatka, który rozbijał nagrobki, niszczył epitafia, a wszystko przy biernej postawie nowych władz. W wielu grobowcach urządzono składy materiałów budowlanych oraz warsztaty, a z części zdemontowano epitafia. Tragicznym był dla Starej Rossy rok 1952, kiedy doprowadzono do zniszczenia monumentalnych katakumb. Cmentarz został zamknięty dla nowych pochówków w 1967 a dwa lata później, w 1969 wpisany do rejestru zabytków.</a:t>
            </a:r>
          </a:p>
          <a:p>
            <a:pPr>
              <a:lnSpc>
                <a:spcPct val="90000"/>
              </a:lnSpc>
            </a:pPr>
            <a:r>
              <a:rPr lang="pl-PL" sz="1400"/>
              <a:t>Wiele z zachowanych na cmentarzu obiektów zabytkowych znajduje się w złym stanie technicznym. Od 1990 konserwacją zabytkowych nagrobków zajmuje się miejscowy Społeczny Komitet Opieki nad Starą Rossą. Cmentarz zajmuje strome wzgórze morenowe o różnicy poziomów ok. 30 metrów, na wyniosłości tej znajdują się cztery wzniesienia tj. Górka Literacka, Górka Anielska, Wzgórze Pomocne i Wzgórze Południowe.</a:t>
            </a:r>
          </a:p>
          <a:p>
            <a:pPr>
              <a:lnSpc>
                <a:spcPct val="90000"/>
              </a:lnSpc>
            </a:pPr>
            <a:endParaRPr lang="pl-PL" sz="1400"/>
          </a:p>
        </p:txBody>
      </p:sp>
      <p:sp>
        <p:nvSpPr>
          <p:cNvPr id="10" name="Rectangle 9">
            <a:extLst>
              <a:ext uri="{FF2B5EF4-FFF2-40B4-BE49-F238E27FC236}">
                <a16:creationId xmlns:a16="http://schemas.microsoft.com/office/drawing/2014/main" id="{8FB4235C-4505-46C7-AD8F-8769A1972F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noFill/>
          <a:ln w="6350" cap="sq" cmpd="sng" algn="ctr">
            <a:solidFill>
              <a:schemeClr val="tx1"/>
            </a:solidFill>
            <a:prstDash val="solid"/>
            <a:miter lim="800000"/>
          </a:ln>
          <a:effectLst>
            <a:softEdge rad="0"/>
          </a:effectLst>
        </p:spPr>
      </p:sp>
    </p:spTree>
    <p:extLst>
      <p:ext uri="{BB962C8B-B14F-4D97-AF65-F5344CB8AC3E}">
        <p14:creationId xmlns:p14="http://schemas.microsoft.com/office/powerpoint/2010/main" val="3755234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F9EB97A-B90F-4433-AEC5-154CD6EF8ADC}"/>
              </a:ext>
            </a:extLst>
          </p:cNvPr>
          <p:cNvSpPr>
            <a:spLocks noGrp="1"/>
          </p:cNvSpPr>
          <p:nvPr>
            <p:ph type="title"/>
          </p:nvPr>
        </p:nvSpPr>
        <p:spPr>
          <a:xfrm>
            <a:off x="9296400" y="492162"/>
            <a:ext cx="2432304" cy="1645920"/>
          </a:xfrm>
        </p:spPr>
        <p:txBody>
          <a:bodyPr/>
          <a:lstStyle/>
          <a:p>
            <a:r>
              <a:rPr lang="pl-PL" b="1" dirty="0"/>
              <a:t>Nowa Rossa</a:t>
            </a:r>
            <a:r>
              <a:rPr lang="pl-PL" dirty="0"/>
              <a:t> </a:t>
            </a:r>
          </a:p>
        </p:txBody>
      </p:sp>
      <p:sp>
        <p:nvSpPr>
          <p:cNvPr id="4" name="Symbol zastępczy tekstu 3">
            <a:extLst>
              <a:ext uri="{FF2B5EF4-FFF2-40B4-BE49-F238E27FC236}">
                <a16:creationId xmlns:a16="http://schemas.microsoft.com/office/drawing/2014/main" id="{7C0D69DF-0D71-4353-B2B2-AA686F0E4C1C}"/>
              </a:ext>
            </a:extLst>
          </p:cNvPr>
          <p:cNvSpPr>
            <a:spLocks noGrp="1"/>
          </p:cNvSpPr>
          <p:nvPr>
            <p:ph type="body" sz="half" idx="2"/>
          </p:nvPr>
        </p:nvSpPr>
        <p:spPr>
          <a:xfrm>
            <a:off x="9296400" y="2138082"/>
            <a:ext cx="2432304" cy="4719918"/>
          </a:xfrm>
        </p:spPr>
        <p:txBody>
          <a:bodyPr>
            <a:normAutofit fontScale="77500" lnSpcReduction="20000"/>
          </a:bodyPr>
          <a:lstStyle/>
          <a:p>
            <a:pPr algn="just"/>
            <a:r>
              <a:rPr lang="pl-PL" dirty="0"/>
              <a:t>Pierwsze pochówki na terenie Nowej Rossy miały miejsce od około 1847 roku. Jednak do początku wieku XX cmentarz nie był uporządkowany, nie był też zaznaczany na mapach Wilna. Regulację cmentarza przeprowadzono na początku XX wieku, w tym celu zakupiono od </a:t>
            </a:r>
            <a:r>
              <a:rPr lang="pl-PL" dirty="0" err="1"/>
              <a:t>Maruycego</a:t>
            </a:r>
            <a:r>
              <a:rPr lang="pl-PL" dirty="0"/>
              <a:t> Potockiego grunty (transakcja ostatecznie sfinalizowana została w roku 1914). Nowa Rossa znajduje się na wschód od Starej Rossy, pochowani są tu mieszkańcy Wilna oraz żołnierze polegli w latach 1919-1920. Mogiły żołnierzy tworzą część nazywaną Cmentarzem Wojskowym Polsko-Litewskim, spoczywają tam m.in. członkowie Samopomocy Wileńskiej, czyli pierwszej samoistnie powstałej polskiej władzy w mieście. W centralnym punkcie kwatery żołnierzy polskich znajduje się kolumna z napisem „Wilno swoim wybawcom”.</a:t>
            </a:r>
          </a:p>
          <a:p>
            <a:pPr algn="just"/>
            <a:r>
              <a:rPr lang="pl-PL" dirty="0"/>
              <a:t> </a:t>
            </a:r>
          </a:p>
          <a:p>
            <a:pPr algn="just"/>
            <a:endParaRPr lang="pl-PL" dirty="0"/>
          </a:p>
        </p:txBody>
      </p:sp>
      <p:pic>
        <p:nvPicPr>
          <p:cNvPr id="5" name="Symbol zastępczy obrazu 4" descr="Polska kwatera wojenna na cmentarzu Nowa Rossa w Wilnie została odnowiona  MKiDN - 2019">
            <a:extLst>
              <a:ext uri="{FF2B5EF4-FFF2-40B4-BE49-F238E27FC236}">
                <a16:creationId xmlns:a16="http://schemas.microsoft.com/office/drawing/2014/main" id="{5618E257-3CD4-4FE6-AA3A-A56082965566}"/>
              </a:ext>
            </a:extLst>
          </p:cNvPr>
          <p:cNvPicPr>
            <a:picLocks noGrp="1"/>
          </p:cNvPicPr>
          <p:nvPr>
            <p:ph type="pic" idx="1"/>
          </p:nvPr>
        </p:nvPicPr>
        <p:blipFill>
          <a:blip r:embed="rId2">
            <a:extLst>
              <a:ext uri="{28A0092B-C50C-407E-A947-70E740481C1C}">
                <a14:useLocalDpi xmlns:a14="http://schemas.microsoft.com/office/drawing/2010/main" val="0"/>
              </a:ext>
            </a:extLst>
          </a:blip>
          <a:srcRect l="5250" r="5250"/>
          <a:stretch>
            <a:fillRect/>
          </a:stretch>
        </p:blipFill>
        <p:spPr bwMode="auto">
          <a:prstGeom prst="rect">
            <a:avLst/>
          </a:prstGeom>
          <a:noFill/>
          <a:ln>
            <a:noFill/>
          </a:ln>
        </p:spPr>
      </p:pic>
    </p:spTree>
    <p:extLst>
      <p:ext uri="{BB962C8B-B14F-4D97-AF65-F5344CB8AC3E}">
        <p14:creationId xmlns:p14="http://schemas.microsoft.com/office/powerpoint/2010/main" val="4329300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ED612DC-5550-4D9E-A412-2D8095D803A4}"/>
              </a:ext>
            </a:extLst>
          </p:cNvPr>
          <p:cNvSpPr>
            <a:spLocks noGrp="1"/>
          </p:cNvSpPr>
          <p:nvPr>
            <p:ph type="title"/>
          </p:nvPr>
        </p:nvSpPr>
        <p:spPr/>
        <p:txBody>
          <a:bodyPr/>
          <a:lstStyle/>
          <a:p>
            <a:r>
              <a:rPr lang="pl-PL" b="1" dirty="0"/>
              <a:t>Cmentarz Wojskowy</a:t>
            </a:r>
            <a:r>
              <a:rPr lang="pl-PL" dirty="0"/>
              <a:t> </a:t>
            </a:r>
          </a:p>
        </p:txBody>
      </p:sp>
      <p:sp>
        <p:nvSpPr>
          <p:cNvPr id="4" name="Symbol zastępczy tekstu 3">
            <a:extLst>
              <a:ext uri="{FF2B5EF4-FFF2-40B4-BE49-F238E27FC236}">
                <a16:creationId xmlns:a16="http://schemas.microsoft.com/office/drawing/2014/main" id="{3AEA413A-0309-4E2A-AC2A-C23A19642CE8}"/>
              </a:ext>
            </a:extLst>
          </p:cNvPr>
          <p:cNvSpPr>
            <a:spLocks noGrp="1"/>
          </p:cNvSpPr>
          <p:nvPr>
            <p:ph type="body" sz="half" idx="2"/>
          </p:nvPr>
        </p:nvSpPr>
        <p:spPr>
          <a:xfrm>
            <a:off x="9296400" y="2286000"/>
            <a:ext cx="2432304" cy="3968496"/>
          </a:xfrm>
        </p:spPr>
        <p:txBody>
          <a:bodyPr>
            <a:normAutofit fontScale="85000" lnSpcReduction="20000"/>
          </a:bodyPr>
          <a:lstStyle/>
          <a:p>
            <a:pPr algn="just"/>
            <a:r>
              <a:rPr lang="pl-PL" dirty="0"/>
              <a:t>Powstał w 1920 na niewielkim terenie przed Starą Rossą, po lewej stronie bramy cmentarza znajduje się grób Marii z </a:t>
            </a:r>
            <a:r>
              <a:rPr lang="pl-PL" dirty="0" err="1"/>
              <a:t>Billewiczów</a:t>
            </a:r>
            <a:r>
              <a:rPr lang="pl-PL" dirty="0"/>
              <a:t> Piłsudskiej, miejsce pochówku urny z sercem Józefa Piłsudskiego. Nagrobek wieńczy płyta granitowa wydobyta na terenie polskiej wsi kresowej Bronisławka na Wołyniu. Przy bramie wejściowej, znajduje się kwatera żołnierska o powierzchni 0,2 ha na której spoczywają polscy oficerowie i ochotnicy polegli w latach 1919–1920 w walkach o Wilno, a także żołnierze Armii Krajowej polegli podczas operacji Ostra Brama w 1944 roku.</a:t>
            </a:r>
          </a:p>
          <a:p>
            <a:pPr algn="just"/>
            <a:endParaRPr lang="pl-PL" dirty="0"/>
          </a:p>
        </p:txBody>
      </p:sp>
      <p:pic>
        <p:nvPicPr>
          <p:cNvPr id="6" name="Symbol zastępczy obrazu 5" descr="Cmentarz na Rossie – Zabytki | Cmentarze – Poznaj Wilno">
            <a:extLst>
              <a:ext uri="{FF2B5EF4-FFF2-40B4-BE49-F238E27FC236}">
                <a16:creationId xmlns:a16="http://schemas.microsoft.com/office/drawing/2014/main" id="{CA872554-FF5D-4A2F-AAF1-9063CA8EE129}"/>
              </a:ext>
            </a:extLst>
          </p:cNvPr>
          <p:cNvPicPr>
            <a:picLocks noGrp="1"/>
          </p:cNvPicPr>
          <p:nvPr>
            <p:ph type="pic" idx="1"/>
          </p:nvPr>
        </p:nvPicPr>
        <p:blipFill>
          <a:blip r:embed="rId2">
            <a:extLst>
              <a:ext uri="{28A0092B-C50C-407E-A947-70E740481C1C}">
                <a14:useLocalDpi xmlns:a14="http://schemas.microsoft.com/office/drawing/2010/main" val="0"/>
              </a:ext>
            </a:extLst>
          </a:blip>
          <a:srcRect t="535" b="535"/>
          <a:stretch>
            <a:fillRect/>
          </a:stretch>
        </p:blipFill>
        <p:spPr bwMode="auto">
          <a:prstGeom prst="rect">
            <a:avLst/>
          </a:prstGeom>
          <a:noFill/>
          <a:ln>
            <a:noFill/>
          </a:ln>
        </p:spPr>
      </p:pic>
    </p:spTree>
    <p:extLst>
      <p:ext uri="{BB962C8B-B14F-4D97-AF65-F5344CB8AC3E}">
        <p14:creationId xmlns:p14="http://schemas.microsoft.com/office/powerpoint/2010/main" val="38109786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3E01F3B-BFDA-400F-A54B-07E67F69F2BB}"/>
              </a:ext>
            </a:extLst>
          </p:cNvPr>
          <p:cNvSpPr>
            <a:spLocks noGrp="1"/>
          </p:cNvSpPr>
          <p:nvPr>
            <p:ph type="title"/>
          </p:nvPr>
        </p:nvSpPr>
        <p:spPr/>
        <p:txBody>
          <a:bodyPr/>
          <a:lstStyle/>
          <a:p>
            <a:r>
              <a:rPr lang="pl-PL" b="1" dirty="0"/>
              <a:t>Mauzoleum</a:t>
            </a:r>
            <a:r>
              <a:rPr lang="pl-PL" dirty="0"/>
              <a:t> </a:t>
            </a:r>
            <a:r>
              <a:rPr lang="pl-PL" b="1" dirty="0"/>
              <a:t>Matka i Serce Syna</a:t>
            </a:r>
            <a:r>
              <a:rPr lang="pl-PL" dirty="0"/>
              <a:t> </a:t>
            </a:r>
          </a:p>
        </p:txBody>
      </p:sp>
      <p:sp>
        <p:nvSpPr>
          <p:cNvPr id="4" name="Symbol zastępczy tekstu 3">
            <a:extLst>
              <a:ext uri="{FF2B5EF4-FFF2-40B4-BE49-F238E27FC236}">
                <a16:creationId xmlns:a16="http://schemas.microsoft.com/office/drawing/2014/main" id="{204C895D-B917-407E-AC2A-E259534DAAFA}"/>
              </a:ext>
            </a:extLst>
          </p:cNvPr>
          <p:cNvSpPr>
            <a:spLocks noGrp="1"/>
          </p:cNvSpPr>
          <p:nvPr>
            <p:ph type="body" sz="half" idx="2"/>
          </p:nvPr>
        </p:nvSpPr>
        <p:spPr/>
        <p:txBody>
          <a:bodyPr/>
          <a:lstStyle/>
          <a:p>
            <a:pPr algn="just"/>
            <a:r>
              <a:rPr lang="pl-PL" dirty="0"/>
              <a:t>W mauzoleum znajdują się prochy ukochanej matki marszałka Józefa Piłsudskiego - Marii z </a:t>
            </a:r>
            <a:r>
              <a:rPr lang="pl-PL" dirty="0" err="1"/>
              <a:t>Billewiczów</a:t>
            </a:r>
            <a:r>
              <a:rPr lang="pl-PL" dirty="0"/>
              <a:t>. Po śmierci marszałka jego serce złożono w 1936 roku w Mauzoleum Matki i Serca Syna w Wilnie.</a:t>
            </a:r>
          </a:p>
          <a:p>
            <a:pPr algn="just"/>
            <a:endParaRPr lang="pl-PL" dirty="0"/>
          </a:p>
        </p:txBody>
      </p:sp>
      <p:pic>
        <p:nvPicPr>
          <p:cNvPr id="5" name="Symbol zastępczy obrazu 4" descr="Relacja z wileńskiego Cmentarza Na Rossie">
            <a:extLst>
              <a:ext uri="{FF2B5EF4-FFF2-40B4-BE49-F238E27FC236}">
                <a16:creationId xmlns:a16="http://schemas.microsoft.com/office/drawing/2014/main" id="{14F86BED-AD53-4CB3-8C3B-106871BBC081}"/>
              </a:ext>
            </a:extLst>
          </p:cNvPr>
          <p:cNvPicPr>
            <a:picLocks noGrp="1"/>
          </p:cNvPicPr>
          <p:nvPr>
            <p:ph type="pic" idx="1"/>
          </p:nvPr>
        </p:nvPicPr>
        <p:blipFill>
          <a:blip r:embed="rId2">
            <a:extLst>
              <a:ext uri="{28A0092B-C50C-407E-A947-70E740481C1C}">
                <a14:useLocalDpi xmlns:a14="http://schemas.microsoft.com/office/drawing/2010/main" val="0"/>
              </a:ext>
            </a:extLst>
          </a:blip>
          <a:srcRect l="5103" r="5103"/>
          <a:stretch>
            <a:fillRect/>
          </a:stretch>
        </p:blipFill>
        <p:spPr bwMode="auto">
          <a:prstGeom prst="rect">
            <a:avLst/>
          </a:prstGeom>
          <a:noFill/>
          <a:ln>
            <a:noFill/>
          </a:ln>
        </p:spPr>
      </p:pic>
    </p:spTree>
    <p:extLst>
      <p:ext uri="{BB962C8B-B14F-4D97-AF65-F5344CB8AC3E}">
        <p14:creationId xmlns:p14="http://schemas.microsoft.com/office/powerpoint/2010/main" val="6055138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E192707B-B929-41A7-9B41-E959A1C689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Obraz 8">
            <a:extLst>
              <a:ext uri="{FF2B5EF4-FFF2-40B4-BE49-F238E27FC236}">
                <a16:creationId xmlns:a16="http://schemas.microsoft.com/office/drawing/2014/main" id="{3FC7B86A-7EDF-3D4F-A0EC-94D31D28C04F}"/>
              </a:ext>
            </a:extLst>
          </p:cNvPr>
          <p:cNvPicPr>
            <a:picLocks noChangeAspect="1"/>
          </p:cNvPicPr>
          <p:nvPr/>
        </p:nvPicPr>
        <p:blipFill rotWithShape="1">
          <a:blip r:embed="rId2">
            <a:alphaModFix amt="35000"/>
          </a:blip>
          <a:srcRect b="11765"/>
          <a:stretch/>
        </p:blipFill>
        <p:spPr>
          <a:xfrm>
            <a:off x="20" y="10"/>
            <a:ext cx="12191980" cy="6857990"/>
          </a:xfrm>
          <a:prstGeom prst="rect">
            <a:avLst/>
          </a:prstGeom>
        </p:spPr>
      </p:pic>
      <p:sp>
        <p:nvSpPr>
          <p:cNvPr id="3" name="Symbol zastępczy zawartości 2">
            <a:extLst>
              <a:ext uri="{FF2B5EF4-FFF2-40B4-BE49-F238E27FC236}">
                <a16:creationId xmlns:a16="http://schemas.microsoft.com/office/drawing/2014/main" id="{C8C97395-EA9F-4C2C-AFF8-AFFEB8FB076C}"/>
              </a:ext>
            </a:extLst>
          </p:cNvPr>
          <p:cNvSpPr>
            <a:spLocks noGrp="1"/>
          </p:cNvSpPr>
          <p:nvPr>
            <p:ph idx="1"/>
          </p:nvPr>
        </p:nvSpPr>
        <p:spPr>
          <a:xfrm>
            <a:off x="1066800" y="2103120"/>
            <a:ext cx="10058400" cy="3931920"/>
          </a:xfrm>
        </p:spPr>
        <p:txBody>
          <a:bodyPr>
            <a:normAutofit/>
          </a:bodyPr>
          <a:lstStyle/>
          <a:p>
            <a:pPr>
              <a:lnSpc>
                <a:spcPct val="90000"/>
              </a:lnSpc>
            </a:pPr>
            <a:r>
              <a:rPr lang="pl-PL" sz="1500"/>
              <a:t>O miejscu pochówku serca Marszałka zadecydowała odręczna notatka napisana przez Piłsudskiego przed śmiercią: "</a:t>
            </a:r>
            <a:r>
              <a:rPr lang="pl-PL" sz="1500" b="1" i="1"/>
              <a:t>Niech tylko moje serce wtedy zamknięte schowają w Wilnie gdzie leżą moi żołnierze co w kwietniu 1919 roku mnie jako wodzowi Wilno jako prezent pod nogi rzucili.</a:t>
            </a:r>
            <a:r>
              <a:rPr lang="pl-PL" sz="1500"/>
              <a:t>" W piśmie prosił, aby zwłoki jego ukochanej matki również sprowadzić do Wilna. Po śmierci Piłsudskiego wyjęto jego serce i złożono w prowizorycznej, szklanej trumnie. Początkowo było przechowywane w niszy w kościele Św. Teresy. 12 maj  1936 r. serce Piłsudskiego zostało złożone w grobie jego matki, który ustawiono pośrodku kwatery wojskowej. Grobowiec został zbudowany z betonu i przykryty od góry 10 - tonowym blokiem wołyńskiego marmuru. Według relacji ostatnia warta honorowa przy grobie, 18 września 1939  r. trwała do końca na posterunku, ginąc od ognia radzieckiego karabinu maszynowego. Na czarnej granitowej płycie nagrobnej zgodnie z wolą Piłsudskiego wykuto cytaty z </a:t>
            </a:r>
            <a:r>
              <a:rPr lang="pl-PL" sz="1500" b="1" i="1"/>
              <a:t>Wacława </a:t>
            </a:r>
            <a:r>
              <a:rPr lang="pl-PL" sz="1500"/>
              <a:t>i </a:t>
            </a:r>
            <a:r>
              <a:rPr lang="pl-PL" sz="1500" b="1" i="1"/>
              <a:t>Beniowskiego </a:t>
            </a:r>
            <a:r>
              <a:rPr lang="pl-PL" sz="1500"/>
              <a:t>Juliusza Słowackiego.</a:t>
            </a:r>
          </a:p>
          <a:p>
            <a:pPr marL="0" indent="0">
              <a:lnSpc>
                <a:spcPct val="90000"/>
              </a:lnSpc>
              <a:buNone/>
            </a:pPr>
            <a:endParaRPr lang="pl-PL" sz="1500"/>
          </a:p>
          <a:p>
            <a:pPr marL="0" indent="0">
              <a:lnSpc>
                <a:spcPct val="90000"/>
              </a:lnSpc>
              <a:spcBef>
                <a:spcPts val="0"/>
              </a:spcBef>
              <a:buNone/>
            </a:pPr>
            <a:r>
              <a:rPr lang="pl-PL" sz="1500" i="1">
                <a:effectLst>
                  <a:outerShdw blurRad="38100" dist="38100" dir="2700000" algn="tl">
                    <a:srgbClr val="000000">
                      <a:alpha val="43137"/>
                    </a:srgbClr>
                  </a:outerShdw>
                </a:effectLst>
              </a:rPr>
              <a:t>„TY WIESZ, ŻE DUMNI NIESZCZĘŚCIEM NIE MOGĄ/ ZA INNYCH ŚLADEM IŚĆ </a:t>
            </a:r>
          </a:p>
          <a:p>
            <a:pPr marL="0" indent="0">
              <a:lnSpc>
                <a:spcPct val="90000"/>
              </a:lnSpc>
              <a:spcBef>
                <a:spcPts val="0"/>
              </a:spcBef>
              <a:buNone/>
            </a:pPr>
            <a:r>
              <a:rPr lang="pl-PL" sz="1500" i="1">
                <a:effectLst>
                  <a:outerShdw blurRad="38100" dist="38100" dir="2700000" algn="tl">
                    <a:srgbClr val="000000">
                      <a:alpha val="43137"/>
                    </a:srgbClr>
                  </a:outerShdw>
                </a:effectLst>
              </a:rPr>
              <a:t>TĄ SAMĄ DROGĄ</a:t>
            </a:r>
            <a:br>
              <a:rPr lang="pl-PL" sz="1500" i="1">
                <a:effectLst>
                  <a:outerShdw blurRad="38100" dist="38100" dir="2700000" algn="tl">
                    <a:srgbClr val="000000">
                      <a:alpha val="43137"/>
                    </a:srgbClr>
                  </a:outerShdw>
                </a:effectLst>
              </a:rPr>
            </a:br>
            <a:r>
              <a:rPr lang="pl-PL" sz="1500" i="1">
                <a:effectLst>
                  <a:outerShdw blurRad="38100" dist="38100" dir="2700000" algn="tl">
                    <a:srgbClr val="000000">
                      <a:alpha val="43137"/>
                    </a:srgbClr>
                  </a:outerShdw>
                </a:effectLst>
              </a:rPr>
              <a:t>MATKA I SERCE SYNA</a:t>
            </a:r>
            <a:br>
              <a:rPr lang="pl-PL" sz="1500" i="1">
                <a:effectLst>
                  <a:outerShdw blurRad="38100" dist="38100" dir="2700000" algn="tl">
                    <a:srgbClr val="000000">
                      <a:alpha val="43137"/>
                    </a:srgbClr>
                  </a:outerShdw>
                </a:effectLst>
              </a:rPr>
            </a:br>
            <a:r>
              <a:rPr lang="pl-PL" sz="1500" i="1">
                <a:effectLst>
                  <a:outerShdw blurRad="38100" dist="38100" dir="2700000" algn="tl">
                    <a:srgbClr val="000000">
                      <a:alpha val="43137"/>
                    </a:srgbClr>
                  </a:outerShdw>
                </a:effectLst>
              </a:rPr>
              <a:t>A TO MOGĄC WYBRAĆ, WYBRAŁ ZAMIAST DOMU/ GNIAZDO NA SKAŁACH ORŁA:NIECHAJ UMIE/ SPAĆ, GDY ŹRENICE CZERWONE OD GROMU/ I </a:t>
            </a:r>
          </a:p>
          <a:p>
            <a:pPr marL="0" indent="0">
              <a:lnSpc>
                <a:spcPct val="90000"/>
              </a:lnSpc>
              <a:spcBef>
                <a:spcPts val="0"/>
              </a:spcBef>
              <a:buNone/>
            </a:pPr>
            <a:r>
              <a:rPr lang="pl-PL" sz="1500" i="1">
                <a:effectLst>
                  <a:outerShdw blurRad="38100" dist="38100" dir="2700000" algn="tl">
                    <a:srgbClr val="000000">
                      <a:alpha val="43137"/>
                    </a:srgbClr>
                  </a:outerShdw>
                </a:effectLst>
              </a:rPr>
              <a:t>SŁYCHAĆ JĘK SZATANÓW W SOSEN SZUMIE/ TAK ŻYŁEM”</a:t>
            </a:r>
          </a:p>
          <a:p>
            <a:pPr>
              <a:lnSpc>
                <a:spcPct val="90000"/>
              </a:lnSpc>
            </a:pPr>
            <a:endParaRPr lang="pl-PL" sz="1500"/>
          </a:p>
        </p:txBody>
      </p:sp>
      <p:sp>
        <p:nvSpPr>
          <p:cNvPr id="16" name="Rectangle 15">
            <a:extLst>
              <a:ext uri="{FF2B5EF4-FFF2-40B4-BE49-F238E27FC236}">
                <a16:creationId xmlns:a16="http://schemas.microsoft.com/office/drawing/2014/main" id="{8FB4235C-4505-46C7-AD8F-8769A1972F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noFill/>
          <a:ln w="6350" cap="sq" cmpd="sng" algn="ctr">
            <a:solidFill>
              <a:schemeClr val="tx1"/>
            </a:solidFill>
            <a:prstDash val="solid"/>
            <a:miter lim="800000"/>
          </a:ln>
          <a:effectLst>
            <a:softEdge rad="0"/>
          </a:effectLst>
        </p:spPr>
      </p:sp>
    </p:spTree>
    <p:extLst>
      <p:ext uri="{BB962C8B-B14F-4D97-AF65-F5344CB8AC3E}">
        <p14:creationId xmlns:p14="http://schemas.microsoft.com/office/powerpoint/2010/main" val="29512513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66F8A2C-B8CF-4B20-9A73-2ADCF63027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 name="Rectangle 8">
            <a:extLst>
              <a:ext uri="{FF2B5EF4-FFF2-40B4-BE49-F238E27FC236}">
                <a16:creationId xmlns:a16="http://schemas.microsoft.com/office/drawing/2014/main" id="{180C23B1-7427-4DF4-BFF1-60CD7E93BC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dpi="0" rotWithShape="1">
            <a:blip r:embed="rId2">
              <a:alphaModFix amt="40000"/>
              <a:duotone>
                <a:schemeClr val="accent2">
                  <a:shade val="45000"/>
                  <a:satMod val="135000"/>
                </a:schemeClr>
                <a:prstClr val="white"/>
              </a:duotone>
            </a:blip>
            <a:srcRect/>
            <a:tile tx="-31750" ty="-120650" sx="100000" sy="100000" flip="xy" algn="tl"/>
          </a:blipFill>
          <a:ln w="19050" cmpd="sng">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B5DD78E9-DE0D-47AF-A0DB-F475221E3D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2108" y="610955"/>
            <a:ext cx="10927784" cy="5636090"/>
          </a:xfrm>
          <a:prstGeom prst="rect">
            <a:avLst/>
          </a:prstGeom>
          <a:solidFill>
            <a:schemeClr val="tx2"/>
          </a:solidFill>
          <a:ln w="6350" cap="flat" cmpd="sng" algn="ctr">
            <a:noFill/>
            <a:prstDash val="solid"/>
          </a:ln>
          <a:effectLst>
            <a:outerShdw blurRad="50800" algn="ctr" rotWithShape="0">
              <a:prstClr val="black">
                <a:alpha val="66000"/>
              </a:prstClr>
            </a:outerShdw>
            <a:softEdge rad="0"/>
          </a:effectLst>
        </p:spPr>
      </p:sp>
      <p:sp>
        <p:nvSpPr>
          <p:cNvPr id="13" name="Rectangle 12">
            <a:extLst>
              <a:ext uri="{FF2B5EF4-FFF2-40B4-BE49-F238E27FC236}">
                <a16:creationId xmlns:a16="http://schemas.microsoft.com/office/drawing/2014/main" id="{A118D329-2010-4A15-B57C-429FFAE35B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7052" y="777240"/>
            <a:ext cx="10597896" cy="5303520"/>
          </a:xfrm>
          <a:prstGeom prst="rect">
            <a:avLst/>
          </a:prstGeom>
          <a:solidFill>
            <a:schemeClr val="bg1"/>
          </a:solidFill>
          <a:ln w="6350" cap="sq" cmpd="sng" algn="ctr">
            <a:solidFill>
              <a:schemeClr val="tx1">
                <a:lumMod val="75000"/>
                <a:lumOff val="25000"/>
              </a:schemeClr>
            </a:solidFill>
            <a:prstDash val="solid"/>
            <a:miter lim="800000"/>
          </a:ln>
          <a:effectLst/>
        </p:spPr>
      </p:sp>
      <p:sp>
        <p:nvSpPr>
          <p:cNvPr id="2" name="Tytuł 1">
            <a:extLst>
              <a:ext uri="{FF2B5EF4-FFF2-40B4-BE49-F238E27FC236}">
                <a16:creationId xmlns:a16="http://schemas.microsoft.com/office/drawing/2014/main" id="{EB456077-87E9-46A7-A1B7-29A5CDC46B7A}"/>
              </a:ext>
            </a:extLst>
          </p:cNvPr>
          <p:cNvSpPr>
            <a:spLocks noGrp="1"/>
          </p:cNvSpPr>
          <p:nvPr>
            <p:ph type="ctrTitle"/>
          </p:nvPr>
        </p:nvSpPr>
        <p:spPr>
          <a:xfrm>
            <a:off x="1263520" y="1272800"/>
            <a:ext cx="6544620" cy="4312402"/>
          </a:xfrm>
        </p:spPr>
        <p:txBody>
          <a:bodyPr anchor="ctr">
            <a:normAutofit/>
          </a:bodyPr>
          <a:lstStyle/>
          <a:p>
            <a:pPr algn="r"/>
            <a:r>
              <a:rPr lang="pl-PL" sz="6800">
                <a:solidFill>
                  <a:schemeClr val="tx2"/>
                </a:solidFill>
              </a:rPr>
              <a:t>Inne formy upamiętniania śladów polskości</a:t>
            </a:r>
          </a:p>
        </p:txBody>
      </p:sp>
      <p:cxnSp>
        <p:nvCxnSpPr>
          <p:cNvPr id="15" name="Straight Connector 14">
            <a:extLst>
              <a:ext uri="{FF2B5EF4-FFF2-40B4-BE49-F238E27FC236}">
                <a16:creationId xmlns:a16="http://schemas.microsoft.com/office/drawing/2014/main" id="{994262BC-EE98-4BD6-82DB-4955E8DCC29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9872" y="2057401"/>
            <a:ext cx="0" cy="274320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166365"/>
      </p:ext>
    </p:extLst>
  </p:cSld>
  <p:clrMapOvr>
    <a:overrideClrMapping bg1="lt1" tx1="dk1" bg2="lt2" tx2="dk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obrazu 2">
            <a:extLst>
              <a:ext uri="{FF2B5EF4-FFF2-40B4-BE49-F238E27FC236}">
                <a16:creationId xmlns:a16="http://schemas.microsoft.com/office/drawing/2014/main" id="{6FB658C6-131B-46A6-80DA-174B07EE767C}"/>
              </a:ext>
            </a:extLst>
          </p:cNvPr>
          <p:cNvSpPr>
            <a:spLocks noGrp="1"/>
          </p:cNvSpPr>
          <p:nvPr>
            <p:ph type="pic" idx="1"/>
          </p:nvPr>
        </p:nvSpPr>
        <p:spPr>
          <a:xfrm>
            <a:off x="283844" y="203136"/>
            <a:ext cx="8601076" cy="6382512"/>
          </a:xfrm>
        </p:spPr>
      </p:sp>
      <p:sp>
        <p:nvSpPr>
          <p:cNvPr id="4" name="Symbol zastępczy tekstu 3">
            <a:extLst>
              <a:ext uri="{FF2B5EF4-FFF2-40B4-BE49-F238E27FC236}">
                <a16:creationId xmlns:a16="http://schemas.microsoft.com/office/drawing/2014/main" id="{EF55ACCA-62D7-4DEC-B522-673F647CB7A3}"/>
              </a:ext>
            </a:extLst>
          </p:cNvPr>
          <p:cNvSpPr>
            <a:spLocks noGrp="1"/>
          </p:cNvSpPr>
          <p:nvPr>
            <p:ph type="body" sz="half" idx="2"/>
          </p:nvPr>
        </p:nvSpPr>
        <p:spPr>
          <a:xfrm>
            <a:off x="9296400" y="564776"/>
            <a:ext cx="2432304" cy="5634318"/>
          </a:xfrm>
        </p:spPr>
        <p:txBody>
          <a:bodyPr>
            <a:normAutofit/>
          </a:bodyPr>
          <a:lstStyle/>
          <a:p>
            <a:pPr algn="just"/>
            <a:r>
              <a:rPr lang="pl-PL" dirty="0"/>
              <a:t>Jedną z pamiątek związanych z obecnością Polaków w Wilnie jest muzeum w Ponarach. Po 1939 roku Sowieci stworzyli tu punkt przechowywania paliwa. W czasie okupacji niemieckiej w Ponarach rozpoczęto rozstrzeliwania  Żydów, Cyganów, antyhitlerowskich partyzantów i polskiej inteligencji.  Dziś na terenie miejsca zbrodni znajduje się kilka pomników upamiętniających tamte wydarzenia oraz niewielkie muzeum.</a:t>
            </a:r>
          </a:p>
        </p:txBody>
      </p:sp>
      <p:pic>
        <p:nvPicPr>
          <p:cNvPr id="5" name="Obraz 4">
            <a:extLst>
              <a:ext uri="{FF2B5EF4-FFF2-40B4-BE49-F238E27FC236}">
                <a16:creationId xmlns:a16="http://schemas.microsoft.com/office/drawing/2014/main" id="{FE642CBD-B9A6-47D0-95EA-7C66BF44C62F}"/>
              </a:ext>
            </a:extLst>
          </p:cNvPr>
          <p:cNvPicPr/>
          <p:nvPr/>
        </p:nvPicPr>
        <p:blipFill>
          <a:blip r:embed="rId2"/>
          <a:stretch>
            <a:fillRect/>
          </a:stretch>
        </p:blipFill>
        <p:spPr>
          <a:xfrm>
            <a:off x="283844" y="203136"/>
            <a:ext cx="8610728" cy="6382512"/>
          </a:xfrm>
          <a:prstGeom prst="rect">
            <a:avLst/>
          </a:prstGeom>
        </p:spPr>
      </p:pic>
      <p:pic>
        <p:nvPicPr>
          <p:cNvPr id="6" name="Obraz 5">
            <a:extLst>
              <a:ext uri="{FF2B5EF4-FFF2-40B4-BE49-F238E27FC236}">
                <a16:creationId xmlns:a16="http://schemas.microsoft.com/office/drawing/2014/main" id="{E4E8F338-9F90-4A13-88AC-0C9FF9974719}"/>
              </a:ext>
            </a:extLst>
          </p:cNvPr>
          <p:cNvPicPr/>
          <p:nvPr/>
        </p:nvPicPr>
        <p:blipFill>
          <a:blip r:embed="rId3"/>
          <a:stretch>
            <a:fillRect/>
          </a:stretch>
        </p:blipFill>
        <p:spPr>
          <a:xfrm>
            <a:off x="6320118" y="2971800"/>
            <a:ext cx="2564802" cy="3613848"/>
          </a:xfrm>
          <a:prstGeom prst="rect">
            <a:avLst/>
          </a:prstGeom>
        </p:spPr>
      </p:pic>
    </p:spTree>
    <p:extLst>
      <p:ext uri="{BB962C8B-B14F-4D97-AF65-F5344CB8AC3E}">
        <p14:creationId xmlns:p14="http://schemas.microsoft.com/office/powerpoint/2010/main" val="29546816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tekstu 3">
            <a:extLst>
              <a:ext uri="{FF2B5EF4-FFF2-40B4-BE49-F238E27FC236}">
                <a16:creationId xmlns:a16="http://schemas.microsoft.com/office/drawing/2014/main" id="{F3FC5A67-1BED-451E-954F-95096AD5B20F}"/>
              </a:ext>
            </a:extLst>
          </p:cNvPr>
          <p:cNvSpPr>
            <a:spLocks noGrp="1"/>
          </p:cNvSpPr>
          <p:nvPr>
            <p:ph type="body" sz="half" idx="2"/>
          </p:nvPr>
        </p:nvSpPr>
        <p:spPr>
          <a:xfrm>
            <a:off x="9296400" y="470647"/>
            <a:ext cx="2432304" cy="5916706"/>
          </a:xfrm>
        </p:spPr>
        <p:txBody>
          <a:bodyPr>
            <a:normAutofit fontScale="85000" lnSpcReduction="10000"/>
          </a:bodyPr>
          <a:lstStyle/>
          <a:p>
            <a:r>
              <a:rPr lang="pl-PL" dirty="0"/>
              <a:t>Założony w 1579 roku przez Stefana Batorego Uniwersytet Wileński - Wykładało tu wielu zasłużonych Polaków jak chociażby: ks. Piotr Skarga, ks. Jakub Wujek, Adam Naruszewicz czy Marcin Poczobutt-Odlanicki. Przy okazji wizyty w Uniwersytecie Wileńskim możemy zwiedzić kilka zachowanych dziedzińców uczelni oraz kościół św. Janów (pełniący funkcję świątyni uniwersyteckiej). We wnętrzu kościoła zobaczymy wiele pomników poświęconym polskim literatom (Adamowi Mickiewiczowi, Antoniemu Odyńcowi, Władysławowi Syrokomli). Pod zabytkowymi organami można dostrzec popiersie Stanisława Moniuszki (grywał na tym instrumencie). Polskie ślady odnajdziemy również na poszczególnych dziedzińcach - tablice poświęcone Adamowi Mickiewiczowi i Czesławowi Miłoszowi. </a:t>
            </a:r>
          </a:p>
          <a:p>
            <a:endParaRPr lang="pl-PL" dirty="0"/>
          </a:p>
        </p:txBody>
      </p:sp>
      <p:pic>
        <p:nvPicPr>
          <p:cNvPr id="5" name="Symbol zastępczy obrazu 4">
            <a:extLst>
              <a:ext uri="{FF2B5EF4-FFF2-40B4-BE49-F238E27FC236}">
                <a16:creationId xmlns:a16="http://schemas.microsoft.com/office/drawing/2014/main" id="{7E9B477B-DDDA-4CE3-B96D-66BCCFE6DE4B}"/>
              </a:ext>
            </a:extLst>
          </p:cNvPr>
          <p:cNvPicPr>
            <a:picLocks noGrp="1"/>
          </p:cNvPicPr>
          <p:nvPr>
            <p:ph type="pic" idx="1"/>
          </p:nvPr>
        </p:nvPicPr>
        <p:blipFill>
          <a:blip r:embed="rId2"/>
          <a:srcRect l="10931" r="10931"/>
          <a:stretch>
            <a:fillRect/>
          </a:stretch>
        </p:blipFill>
        <p:spPr>
          <a:prstGeom prst="rect">
            <a:avLst/>
          </a:prstGeom>
        </p:spPr>
      </p:pic>
    </p:spTree>
    <p:extLst>
      <p:ext uri="{BB962C8B-B14F-4D97-AF65-F5344CB8AC3E}">
        <p14:creationId xmlns:p14="http://schemas.microsoft.com/office/powerpoint/2010/main" val="35075147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C9F519D-E04B-4E5C-A197-7341EC1ED02B}"/>
              </a:ext>
            </a:extLst>
          </p:cNvPr>
          <p:cNvSpPr>
            <a:spLocks noGrp="1"/>
          </p:cNvSpPr>
          <p:nvPr>
            <p:ph type="title"/>
          </p:nvPr>
        </p:nvSpPr>
        <p:spPr/>
        <p:txBody>
          <a:bodyPr/>
          <a:lstStyle/>
          <a:p>
            <a:r>
              <a:rPr lang="pl-PL" dirty="0"/>
              <a:t>Pomnik Adama Mickiewicza</a:t>
            </a:r>
          </a:p>
        </p:txBody>
      </p:sp>
      <p:sp>
        <p:nvSpPr>
          <p:cNvPr id="4" name="Symbol zastępczy tekstu 3">
            <a:extLst>
              <a:ext uri="{FF2B5EF4-FFF2-40B4-BE49-F238E27FC236}">
                <a16:creationId xmlns:a16="http://schemas.microsoft.com/office/drawing/2014/main" id="{216820C0-40CB-48DC-9EA4-F4F8DC269F42}"/>
              </a:ext>
            </a:extLst>
          </p:cNvPr>
          <p:cNvSpPr>
            <a:spLocks noGrp="1"/>
          </p:cNvSpPr>
          <p:nvPr>
            <p:ph type="body" sz="half" idx="2"/>
          </p:nvPr>
        </p:nvSpPr>
        <p:spPr/>
        <p:txBody>
          <a:bodyPr>
            <a:normAutofit fontScale="92500"/>
          </a:bodyPr>
          <a:lstStyle/>
          <a:p>
            <a:pPr algn="just"/>
            <a:r>
              <a:rPr lang="pl-PL" dirty="0"/>
              <a:t>Postać pogrążonego w dumie poety opiera się na niewysokiej, przełamanej na pół kolumnie – dwie części kolumny symbolizują życie wieszcza na Litwie i na zesłaniu oraz jego przynależność do kultury zarówno litewskiej, jak i polskiej. Pomnik jest dziełem rzeźbiarza Gediminasa </a:t>
            </a:r>
            <a:r>
              <a:rPr lang="pl-PL" dirty="0" err="1"/>
              <a:t>Jokūbonisa</a:t>
            </a:r>
            <a:r>
              <a:rPr lang="pl-PL" dirty="0"/>
              <a:t> oraz architekta </a:t>
            </a:r>
            <a:r>
              <a:rPr lang="pl-PL" dirty="0" err="1"/>
              <a:t>Vytautasa</a:t>
            </a:r>
            <a:r>
              <a:rPr lang="pl-PL" dirty="0"/>
              <a:t> </a:t>
            </a:r>
            <a:r>
              <a:rPr lang="pl-PL" dirty="0" err="1"/>
              <a:t>Čekanauskasa</a:t>
            </a:r>
            <a:r>
              <a:rPr lang="pl-PL" dirty="0"/>
              <a:t>.  Został odsłonięty w 1984 roku.</a:t>
            </a:r>
          </a:p>
          <a:p>
            <a:pPr algn="just"/>
            <a:endParaRPr lang="pl-PL" dirty="0"/>
          </a:p>
        </p:txBody>
      </p:sp>
      <p:pic>
        <p:nvPicPr>
          <p:cNvPr id="6" name="Symbol zastępczy obrazu 5" descr="Pomnik Adama Mickiewicza">
            <a:extLst>
              <a:ext uri="{FF2B5EF4-FFF2-40B4-BE49-F238E27FC236}">
                <a16:creationId xmlns:a16="http://schemas.microsoft.com/office/drawing/2014/main" id="{C7846B3B-0B57-4742-AA99-99F7A79F4479}"/>
              </a:ext>
            </a:extLst>
          </p:cNvPr>
          <p:cNvPicPr>
            <a:picLocks noGrp="1"/>
          </p:cNvPicPr>
          <p:nvPr>
            <p:ph type="pic" idx="1"/>
          </p:nvPr>
        </p:nvPicPr>
        <p:blipFill>
          <a:blip r:embed="rId2">
            <a:extLst>
              <a:ext uri="{28A0092B-C50C-407E-A947-70E740481C1C}">
                <a14:useLocalDpi xmlns:a14="http://schemas.microsoft.com/office/drawing/2010/main" val="0"/>
              </a:ext>
            </a:extLst>
          </a:blip>
          <a:srcRect l="5075" r="5075"/>
          <a:stretch>
            <a:fillRect/>
          </a:stretch>
        </p:blipFill>
        <p:spPr bwMode="auto">
          <a:prstGeom prst="rect">
            <a:avLst/>
          </a:prstGeom>
          <a:noFill/>
          <a:ln>
            <a:noFill/>
          </a:ln>
        </p:spPr>
      </p:pic>
    </p:spTree>
    <p:extLst>
      <p:ext uri="{BB962C8B-B14F-4D97-AF65-F5344CB8AC3E}">
        <p14:creationId xmlns:p14="http://schemas.microsoft.com/office/powerpoint/2010/main" val="38946500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tekstu 3">
            <a:extLst>
              <a:ext uri="{FF2B5EF4-FFF2-40B4-BE49-F238E27FC236}">
                <a16:creationId xmlns:a16="http://schemas.microsoft.com/office/drawing/2014/main" id="{518EAAD1-DC8F-4E0B-8387-4AAB6A91BF9E}"/>
              </a:ext>
            </a:extLst>
          </p:cNvPr>
          <p:cNvSpPr>
            <a:spLocks noGrp="1"/>
          </p:cNvSpPr>
          <p:nvPr>
            <p:ph type="body" sz="half" idx="2"/>
          </p:nvPr>
        </p:nvSpPr>
        <p:spPr>
          <a:xfrm>
            <a:off x="9296400" y="497541"/>
            <a:ext cx="2432304" cy="5290611"/>
          </a:xfrm>
        </p:spPr>
        <p:txBody>
          <a:bodyPr>
            <a:normAutofit/>
          </a:bodyPr>
          <a:lstStyle/>
          <a:p>
            <a:pPr algn="just"/>
            <a:r>
              <a:rPr lang="pl-PL" dirty="0"/>
              <a:t>Świątynia św. Ducha to nazywana czasem "polskim kościołem" (odprawiają się tu nabożeństwa jedynie w języku polskim) późnobarokowa budowla. Świątynia przez długi czas należała do zakonu dominikanów. Była wielokrotnie dewastowana i niszczona, a w swojej obecnej formie wzniesiona została w drugiej połowie XVIII wieku.  </a:t>
            </a:r>
          </a:p>
          <a:p>
            <a:pPr algn="just"/>
            <a:endParaRPr lang="pl-PL" dirty="0"/>
          </a:p>
        </p:txBody>
      </p:sp>
      <p:pic>
        <p:nvPicPr>
          <p:cNvPr id="5" name="Obraz 4">
            <a:extLst>
              <a:ext uri="{FF2B5EF4-FFF2-40B4-BE49-F238E27FC236}">
                <a16:creationId xmlns:a16="http://schemas.microsoft.com/office/drawing/2014/main" id="{1C723882-C573-4F87-A635-A1A6588A6F43}"/>
              </a:ext>
            </a:extLst>
          </p:cNvPr>
          <p:cNvPicPr/>
          <p:nvPr/>
        </p:nvPicPr>
        <p:blipFill>
          <a:blip r:embed="rId2"/>
          <a:stretch>
            <a:fillRect/>
          </a:stretch>
        </p:blipFill>
        <p:spPr>
          <a:xfrm>
            <a:off x="2688514" y="237744"/>
            <a:ext cx="3685392" cy="6382512"/>
          </a:xfrm>
          <a:prstGeom prst="rect">
            <a:avLst/>
          </a:prstGeom>
        </p:spPr>
      </p:pic>
    </p:spTree>
    <p:extLst>
      <p:ext uri="{BB962C8B-B14F-4D97-AF65-F5344CB8AC3E}">
        <p14:creationId xmlns:p14="http://schemas.microsoft.com/office/powerpoint/2010/main" val="16505479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tekstu 3">
            <a:extLst>
              <a:ext uri="{FF2B5EF4-FFF2-40B4-BE49-F238E27FC236}">
                <a16:creationId xmlns:a16="http://schemas.microsoft.com/office/drawing/2014/main" id="{CF70C7BD-354F-4FDF-838B-E81EE0D1F561}"/>
              </a:ext>
            </a:extLst>
          </p:cNvPr>
          <p:cNvSpPr>
            <a:spLocks noGrp="1"/>
          </p:cNvSpPr>
          <p:nvPr>
            <p:ph type="body" sz="half" idx="2"/>
          </p:nvPr>
        </p:nvSpPr>
        <p:spPr>
          <a:xfrm>
            <a:off x="9296400" y="484094"/>
            <a:ext cx="2432304" cy="5304058"/>
          </a:xfrm>
        </p:spPr>
        <p:txBody>
          <a:bodyPr>
            <a:normAutofit/>
          </a:bodyPr>
          <a:lstStyle/>
          <a:p>
            <a:pPr lvl="0" algn="just" fontAlgn="base"/>
            <a:r>
              <a:rPr lang="pl-PL" dirty="0"/>
              <a:t>W pobliżu barokowego kościoła p.w. Serca Jezusowego (zdewastowany w czasach sowieckich) znajduje się dom, w którym przez lata przebywał ksiądz Michał Sopoćko - błogosławiony Kościoła. W tym budynku pracował również malarz Eugeniusz </a:t>
            </a:r>
            <a:r>
              <a:rPr lang="pl-PL" dirty="0" err="1"/>
              <a:t>Kazimirowski</a:t>
            </a:r>
            <a:r>
              <a:rPr lang="pl-PL" dirty="0"/>
              <a:t> tworząc pierwszą wersję obrazu "Jezu, ufam Tobie". Dziś w tym miejscu działa hospicjum prowadzone m. in. przez polskie siostry zakonne.  </a:t>
            </a:r>
          </a:p>
          <a:p>
            <a:pPr algn="just"/>
            <a:endParaRPr lang="pl-PL" dirty="0"/>
          </a:p>
        </p:txBody>
      </p:sp>
      <p:pic>
        <p:nvPicPr>
          <p:cNvPr id="9" name="Symbol zastępczy obrazu 8">
            <a:extLst>
              <a:ext uri="{FF2B5EF4-FFF2-40B4-BE49-F238E27FC236}">
                <a16:creationId xmlns:a16="http://schemas.microsoft.com/office/drawing/2014/main" id="{46B1DBC5-9D15-4D26-ABA7-B56A65AD98CD}"/>
              </a:ext>
            </a:extLst>
          </p:cNvPr>
          <p:cNvPicPr>
            <a:picLocks noGrp="1"/>
          </p:cNvPicPr>
          <p:nvPr>
            <p:ph type="pic" idx="1"/>
          </p:nvPr>
        </p:nvPicPr>
        <p:blipFill>
          <a:blip r:embed="rId2"/>
          <a:srcRect l="5271" r="5271"/>
          <a:stretch>
            <a:fillRect/>
          </a:stretch>
        </p:blipFill>
        <p:spPr>
          <a:prstGeom prst="rect">
            <a:avLst/>
          </a:prstGeom>
        </p:spPr>
      </p:pic>
    </p:spTree>
    <p:extLst>
      <p:ext uri="{BB962C8B-B14F-4D97-AF65-F5344CB8AC3E}">
        <p14:creationId xmlns:p14="http://schemas.microsoft.com/office/powerpoint/2010/main" val="30801449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tekstu 3">
            <a:extLst>
              <a:ext uri="{FF2B5EF4-FFF2-40B4-BE49-F238E27FC236}">
                <a16:creationId xmlns:a16="http://schemas.microsoft.com/office/drawing/2014/main" id="{8B27B02E-B7C8-41EE-9F03-7C895B013906}"/>
              </a:ext>
            </a:extLst>
          </p:cNvPr>
          <p:cNvSpPr>
            <a:spLocks noGrp="1"/>
          </p:cNvSpPr>
          <p:nvPr>
            <p:ph type="body" sz="half" idx="2"/>
          </p:nvPr>
        </p:nvSpPr>
        <p:spPr>
          <a:xfrm>
            <a:off x="9296400" y="470647"/>
            <a:ext cx="2432304" cy="5317505"/>
          </a:xfrm>
        </p:spPr>
        <p:txBody>
          <a:bodyPr>
            <a:normAutofit/>
          </a:bodyPr>
          <a:lstStyle/>
          <a:p>
            <a:pPr algn="just"/>
            <a:r>
              <a:rPr lang="pl-PL" dirty="0"/>
              <a:t>Muzeum Adama Mickiewicza w Wilnie mieści się w mieszkaniu przy zaułku Bernardyńskim (ul. </a:t>
            </a:r>
            <a:r>
              <a:rPr lang="pl-PL" dirty="0" err="1"/>
              <a:t>Bernardinų</a:t>
            </a:r>
            <a:r>
              <a:rPr lang="pl-PL" dirty="0"/>
              <a:t> g. 11) w Starym Mieście, gdzie od Wielkanocy do czerwca 1822 r. żył poeta. Dokładna data założenia muzeum nie jest znana. Najwcześniejszy fakt jego istnienia pochodzi z 1899 roku. Jest to ilustracja z napisem “pokój w Wilnie” z “Grażyny” w albumie Władysława Bełzy wydanym we Lwowie. W tym mieszkaniu Mickiewicz pracował również nad I tomem “Ballad i romansów” oraz II i IV częścią “Dziadów”.</a:t>
            </a:r>
          </a:p>
        </p:txBody>
      </p:sp>
      <p:pic>
        <p:nvPicPr>
          <p:cNvPr id="5" name="Symbol zastępczy obrazu 4">
            <a:extLst>
              <a:ext uri="{FF2B5EF4-FFF2-40B4-BE49-F238E27FC236}">
                <a16:creationId xmlns:a16="http://schemas.microsoft.com/office/drawing/2014/main" id="{4963CDF9-319E-46B3-A440-C60A1060164A}"/>
              </a:ext>
            </a:extLst>
          </p:cNvPr>
          <p:cNvPicPr>
            <a:picLocks noGrp="1"/>
          </p:cNvPicPr>
          <p:nvPr>
            <p:ph type="pic" idx="1"/>
          </p:nvPr>
        </p:nvPicPr>
        <p:blipFill>
          <a:blip r:embed="rId2"/>
          <a:srcRect t="535" b="535"/>
          <a:stretch>
            <a:fillRect/>
          </a:stretch>
        </p:blipFill>
        <p:spPr>
          <a:prstGeom prst="rect">
            <a:avLst/>
          </a:prstGeom>
        </p:spPr>
      </p:pic>
    </p:spTree>
    <p:extLst>
      <p:ext uri="{BB962C8B-B14F-4D97-AF65-F5344CB8AC3E}">
        <p14:creationId xmlns:p14="http://schemas.microsoft.com/office/powerpoint/2010/main" val="29953857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E25BDA2-3F4D-4B38-90E7-989465ECDD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 name="Rectangle 9">
            <a:extLst>
              <a:ext uri="{FF2B5EF4-FFF2-40B4-BE49-F238E27FC236}">
                <a16:creationId xmlns:a16="http://schemas.microsoft.com/office/drawing/2014/main" id="{F65EEA05-AD42-442F-B6C6-CB9FC2894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dpi="0" rotWithShape="1">
            <a:blip r:embed="rId2">
              <a:alphaModFix amt="40000"/>
              <a:duotone>
                <a:schemeClr val="accent2">
                  <a:shade val="45000"/>
                  <a:satMod val="135000"/>
                </a:schemeClr>
                <a:prstClr val="white"/>
              </a:duotone>
            </a:blip>
            <a:srcRect/>
            <a:tile tx="-31750" ty="-120650" sx="100000" sy="100000" flip="xy" algn="tl"/>
          </a:blipFill>
          <a:ln w="19050" cmpd="sng">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BC96869A-A70D-42F7-876F-605CB1718F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2108" y="610955"/>
            <a:ext cx="10927784" cy="5636090"/>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sp>
      <p:sp useBgFill="1">
        <p:nvSpPr>
          <p:cNvPr id="14" name="Rectangle 13">
            <a:extLst>
              <a:ext uri="{FF2B5EF4-FFF2-40B4-BE49-F238E27FC236}">
                <a16:creationId xmlns:a16="http://schemas.microsoft.com/office/drawing/2014/main" id="{6CD407CC-EF5C-486F-9A14-7F681F986D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7052" y="777240"/>
            <a:ext cx="10597896" cy="5303520"/>
          </a:xfrm>
          <a:prstGeom prst="rect">
            <a:avLst/>
          </a:prstGeom>
          <a:ln w="6350" cap="sq" cmpd="sng" algn="ctr">
            <a:solidFill>
              <a:schemeClr val="tx1">
                <a:lumMod val="75000"/>
                <a:lumOff val="25000"/>
              </a:schemeClr>
            </a:solidFill>
            <a:prstDash val="solid"/>
            <a:miter lim="800000"/>
          </a:ln>
          <a:effectLst/>
        </p:spPr>
      </p:sp>
      <p:sp>
        <p:nvSpPr>
          <p:cNvPr id="2" name="Tytuł 1">
            <a:extLst>
              <a:ext uri="{FF2B5EF4-FFF2-40B4-BE49-F238E27FC236}">
                <a16:creationId xmlns:a16="http://schemas.microsoft.com/office/drawing/2014/main" id="{8AB8FFC5-1961-4459-AF9D-AAD497DF399D}"/>
              </a:ext>
            </a:extLst>
          </p:cNvPr>
          <p:cNvSpPr>
            <a:spLocks noGrp="1"/>
          </p:cNvSpPr>
          <p:nvPr>
            <p:ph type="title"/>
          </p:nvPr>
        </p:nvSpPr>
        <p:spPr>
          <a:xfrm>
            <a:off x="7532835" y="1420706"/>
            <a:ext cx="3466540" cy="4016587"/>
          </a:xfrm>
        </p:spPr>
        <p:txBody>
          <a:bodyPr>
            <a:normAutofit/>
          </a:bodyPr>
          <a:lstStyle/>
          <a:p>
            <a:r>
              <a:rPr lang="pl-PL" sz="3600"/>
              <a:t>Źródła</a:t>
            </a:r>
          </a:p>
        </p:txBody>
      </p:sp>
      <p:sp>
        <p:nvSpPr>
          <p:cNvPr id="3" name="Symbol zastępczy zawartości 2">
            <a:extLst>
              <a:ext uri="{FF2B5EF4-FFF2-40B4-BE49-F238E27FC236}">
                <a16:creationId xmlns:a16="http://schemas.microsoft.com/office/drawing/2014/main" id="{076F81A5-5637-4891-9EC0-22BFA2F0243B}"/>
              </a:ext>
            </a:extLst>
          </p:cNvPr>
          <p:cNvSpPr>
            <a:spLocks noGrp="1"/>
          </p:cNvSpPr>
          <p:nvPr>
            <p:ph idx="1"/>
          </p:nvPr>
        </p:nvSpPr>
        <p:spPr>
          <a:xfrm>
            <a:off x="1440519" y="1420706"/>
            <a:ext cx="5514758" cy="4016587"/>
          </a:xfrm>
        </p:spPr>
        <p:txBody>
          <a:bodyPr anchor="ctr">
            <a:normAutofit/>
          </a:bodyPr>
          <a:lstStyle/>
          <a:p>
            <a:pPr>
              <a:lnSpc>
                <a:spcPct val="90000"/>
              </a:lnSpc>
            </a:pPr>
            <a:r>
              <a:rPr lang="pl-PL" sz="1100" dirty="0">
                <a:solidFill>
                  <a:schemeClr val="tx1">
                    <a:lumMod val="75000"/>
                    <a:lumOff val="25000"/>
                  </a:schemeClr>
                </a:solidFill>
                <a:hlinkClick r:id="rId3"/>
              </a:rPr>
              <a:t>https://</a:t>
            </a:r>
            <a:r>
              <a:rPr lang="pl-PL" sz="1100" dirty="0" err="1">
                <a:solidFill>
                  <a:schemeClr val="tx1">
                    <a:lumMod val="75000"/>
                    <a:lumOff val="25000"/>
                  </a:schemeClr>
                </a:solidFill>
                <a:hlinkClick r:id="rId3"/>
              </a:rPr>
              <a:t>podroze.se.pl</a:t>
            </a:r>
            <a:r>
              <a:rPr lang="pl-PL" sz="1100" dirty="0">
                <a:solidFill>
                  <a:schemeClr val="tx1">
                    <a:lumMod val="75000"/>
                    <a:lumOff val="25000"/>
                  </a:schemeClr>
                </a:solidFill>
                <a:hlinkClick r:id="rId3"/>
              </a:rPr>
              <a:t>/</a:t>
            </a:r>
            <a:r>
              <a:rPr lang="pl-PL" sz="1100" dirty="0" err="1">
                <a:solidFill>
                  <a:schemeClr val="tx1">
                    <a:lumMod val="75000"/>
                    <a:lumOff val="25000"/>
                  </a:schemeClr>
                </a:solidFill>
                <a:hlinkClick r:id="rId3"/>
              </a:rPr>
              <a:t>swiat</a:t>
            </a:r>
            <a:r>
              <a:rPr lang="pl-PL" sz="1100" dirty="0">
                <a:solidFill>
                  <a:schemeClr val="tx1">
                    <a:lumMod val="75000"/>
                    <a:lumOff val="25000"/>
                  </a:schemeClr>
                </a:solidFill>
                <a:hlinkClick r:id="rId3"/>
              </a:rPr>
              <a:t>/</a:t>
            </a:r>
            <a:r>
              <a:rPr lang="pl-PL" sz="1100" dirty="0" err="1">
                <a:solidFill>
                  <a:schemeClr val="tx1">
                    <a:lumMod val="75000"/>
                    <a:lumOff val="25000"/>
                  </a:schemeClr>
                </a:solidFill>
                <a:hlinkClick r:id="rId3"/>
              </a:rPr>
              <a:t>europa</a:t>
            </a:r>
            <a:r>
              <a:rPr lang="pl-PL" sz="1100" dirty="0">
                <a:solidFill>
                  <a:schemeClr val="tx1">
                    <a:lumMod val="75000"/>
                    <a:lumOff val="25000"/>
                  </a:schemeClr>
                </a:solidFill>
                <a:hlinkClick r:id="rId3"/>
              </a:rPr>
              <a:t>/litwa/</a:t>
            </a:r>
            <a:r>
              <a:rPr lang="pl-PL" sz="1100" dirty="0" err="1">
                <a:solidFill>
                  <a:schemeClr val="tx1">
                    <a:lumMod val="75000"/>
                    <a:lumOff val="25000"/>
                  </a:schemeClr>
                </a:solidFill>
                <a:hlinkClick r:id="rId3"/>
              </a:rPr>
              <a:t>majowka-w-wilnie</a:t>
            </a:r>
            <a:r>
              <a:rPr lang="pl-PL" sz="1100" dirty="0">
                <a:solidFill>
                  <a:schemeClr val="tx1">
                    <a:lumMod val="75000"/>
                    <a:lumOff val="25000"/>
                  </a:schemeClr>
                </a:solidFill>
                <a:hlinkClick r:id="rId3"/>
              </a:rPr>
              <a:t>/922/</a:t>
            </a:r>
            <a:endParaRPr lang="pl-PL" sz="1100" dirty="0">
              <a:solidFill>
                <a:schemeClr val="tx1">
                  <a:lumMod val="75000"/>
                  <a:lumOff val="25000"/>
                </a:schemeClr>
              </a:solidFill>
            </a:endParaRPr>
          </a:p>
          <a:p>
            <a:pPr>
              <a:lnSpc>
                <a:spcPct val="90000"/>
              </a:lnSpc>
            </a:pPr>
            <a:r>
              <a:rPr lang="pl-PL" sz="1100" dirty="0">
                <a:solidFill>
                  <a:schemeClr val="tx1">
                    <a:lumMod val="75000"/>
                    <a:lumOff val="25000"/>
                  </a:schemeClr>
                </a:solidFill>
                <a:hlinkClick r:id="rId4"/>
              </a:rPr>
              <a:t>https://</a:t>
            </a:r>
            <a:r>
              <a:rPr lang="pl-PL" sz="1100" dirty="0" err="1">
                <a:solidFill>
                  <a:schemeClr val="tx1">
                    <a:lumMod val="75000"/>
                    <a:lumOff val="25000"/>
                  </a:schemeClr>
                </a:solidFill>
                <a:hlinkClick r:id="rId4"/>
              </a:rPr>
              <a:t>tambylscy.pl</a:t>
            </a:r>
            <a:r>
              <a:rPr lang="pl-PL" sz="1100" dirty="0">
                <a:solidFill>
                  <a:schemeClr val="tx1">
                    <a:lumMod val="75000"/>
                    <a:lumOff val="25000"/>
                  </a:schemeClr>
                </a:solidFill>
                <a:hlinkClick r:id="rId4"/>
              </a:rPr>
              <a:t>/</a:t>
            </a:r>
            <a:r>
              <a:rPr lang="pl-PL" sz="1100" dirty="0" err="1">
                <a:solidFill>
                  <a:schemeClr val="tx1">
                    <a:lumMod val="75000"/>
                    <a:lumOff val="25000"/>
                  </a:schemeClr>
                </a:solidFill>
                <a:hlinkClick r:id="rId4"/>
              </a:rPr>
              <a:t>wilno-slady-wielkich</a:t>
            </a:r>
            <a:r>
              <a:rPr lang="pl-PL" sz="1100" dirty="0">
                <a:solidFill>
                  <a:schemeClr val="tx1">
                    <a:lumMod val="75000"/>
                    <a:lumOff val="25000"/>
                  </a:schemeClr>
                </a:solidFill>
                <a:hlinkClick r:id="rId4"/>
              </a:rPr>
              <a:t>-</a:t>
            </a:r>
            <a:r>
              <a:rPr lang="pl-PL" sz="1100" dirty="0" err="1">
                <a:solidFill>
                  <a:schemeClr val="tx1">
                    <a:lumMod val="75000"/>
                    <a:lumOff val="25000"/>
                  </a:schemeClr>
                </a:solidFill>
                <a:hlinkClick r:id="rId4"/>
              </a:rPr>
              <a:t>polakow-na-starym</a:t>
            </a:r>
            <a:r>
              <a:rPr lang="pl-PL" sz="1100" dirty="0">
                <a:solidFill>
                  <a:schemeClr val="tx1">
                    <a:lumMod val="75000"/>
                    <a:lumOff val="25000"/>
                  </a:schemeClr>
                </a:solidFill>
                <a:hlinkClick r:id="rId4"/>
              </a:rPr>
              <a:t>-</a:t>
            </a:r>
            <a:r>
              <a:rPr lang="pl-PL" sz="1100" dirty="0" err="1">
                <a:solidFill>
                  <a:schemeClr val="tx1">
                    <a:lumMod val="75000"/>
                    <a:lumOff val="25000"/>
                  </a:schemeClr>
                </a:solidFill>
                <a:hlinkClick r:id="rId4"/>
              </a:rPr>
              <a:t>miescie</a:t>
            </a:r>
            <a:r>
              <a:rPr lang="pl-PL" sz="1100" dirty="0">
                <a:solidFill>
                  <a:schemeClr val="tx1">
                    <a:lumMod val="75000"/>
                    <a:lumOff val="25000"/>
                  </a:schemeClr>
                </a:solidFill>
                <a:hlinkClick r:id="rId4"/>
              </a:rPr>
              <a:t>/</a:t>
            </a:r>
            <a:endParaRPr lang="pl-PL" sz="1100" dirty="0">
              <a:solidFill>
                <a:schemeClr val="tx1">
                  <a:lumMod val="75000"/>
                  <a:lumOff val="25000"/>
                </a:schemeClr>
              </a:solidFill>
            </a:endParaRPr>
          </a:p>
          <a:p>
            <a:pPr>
              <a:lnSpc>
                <a:spcPct val="90000"/>
              </a:lnSpc>
            </a:pPr>
            <a:r>
              <a:rPr lang="pl-PL" sz="1100" dirty="0">
                <a:solidFill>
                  <a:schemeClr val="tx1">
                    <a:lumMod val="75000"/>
                    <a:lumOff val="25000"/>
                  </a:schemeClr>
                </a:solidFill>
                <a:hlinkClick r:id="rId5"/>
              </a:rPr>
              <a:t>https://</a:t>
            </a:r>
            <a:r>
              <a:rPr lang="pl-PL" sz="1100" dirty="0" err="1">
                <a:solidFill>
                  <a:schemeClr val="tx1">
                    <a:lumMod val="75000"/>
                    <a:lumOff val="25000"/>
                  </a:schemeClr>
                </a:solidFill>
                <a:hlinkClick r:id="rId5"/>
              </a:rPr>
              <a:t>pl.tripadvisor.com</a:t>
            </a:r>
            <a:r>
              <a:rPr lang="pl-PL" sz="1100" dirty="0">
                <a:solidFill>
                  <a:schemeClr val="tx1">
                    <a:lumMod val="75000"/>
                    <a:lumOff val="25000"/>
                  </a:schemeClr>
                </a:solidFill>
                <a:hlinkClick r:id="rId5"/>
              </a:rPr>
              <a:t>/</a:t>
            </a:r>
            <a:r>
              <a:rPr lang="pl-PL" sz="1100" dirty="0" err="1">
                <a:solidFill>
                  <a:schemeClr val="tx1">
                    <a:lumMod val="75000"/>
                    <a:lumOff val="25000"/>
                  </a:schemeClr>
                </a:solidFill>
                <a:hlinkClick r:id="rId5"/>
              </a:rPr>
              <a:t>Attractions-g274951</a:t>
            </a:r>
            <a:r>
              <a:rPr lang="pl-PL" sz="1100" dirty="0">
                <a:solidFill>
                  <a:schemeClr val="tx1">
                    <a:lumMod val="75000"/>
                    <a:lumOff val="25000"/>
                  </a:schemeClr>
                </a:solidFill>
                <a:hlinkClick r:id="rId5"/>
              </a:rPr>
              <a:t>-</a:t>
            </a:r>
            <a:r>
              <a:rPr lang="pl-PL" sz="1100" dirty="0" err="1">
                <a:solidFill>
                  <a:schemeClr val="tx1">
                    <a:lumMod val="75000"/>
                    <a:lumOff val="25000"/>
                  </a:schemeClr>
                </a:solidFill>
                <a:hlinkClick r:id="rId5"/>
              </a:rPr>
              <a:t>Activities-c47-t26</a:t>
            </a:r>
            <a:r>
              <a:rPr lang="pl-PL" sz="1100" dirty="0">
                <a:solidFill>
                  <a:schemeClr val="tx1">
                    <a:lumMod val="75000"/>
                    <a:lumOff val="25000"/>
                  </a:schemeClr>
                </a:solidFill>
                <a:hlinkClick r:id="rId5"/>
              </a:rPr>
              <a:t>-Vilnius_Vilnius_County.html</a:t>
            </a:r>
            <a:endParaRPr lang="pl-PL" sz="1100" dirty="0">
              <a:solidFill>
                <a:schemeClr val="tx1">
                  <a:lumMod val="75000"/>
                  <a:lumOff val="25000"/>
                </a:schemeClr>
              </a:solidFill>
            </a:endParaRPr>
          </a:p>
          <a:p>
            <a:pPr>
              <a:lnSpc>
                <a:spcPct val="90000"/>
              </a:lnSpc>
            </a:pPr>
            <a:r>
              <a:rPr lang="pl-PL" sz="1100" dirty="0">
                <a:solidFill>
                  <a:schemeClr val="tx1">
                    <a:lumMod val="75000"/>
                    <a:lumOff val="25000"/>
                  </a:schemeClr>
                </a:solidFill>
                <a:hlinkClick r:id="rId6"/>
              </a:rPr>
              <a:t>https://pl.wikipedia.org/wiki/Cmentarz_Na_Rossie</a:t>
            </a:r>
            <a:endParaRPr lang="pl-PL" sz="1100" dirty="0">
              <a:solidFill>
                <a:schemeClr val="tx1">
                  <a:lumMod val="75000"/>
                  <a:lumOff val="25000"/>
                </a:schemeClr>
              </a:solidFill>
            </a:endParaRPr>
          </a:p>
          <a:p>
            <a:pPr>
              <a:lnSpc>
                <a:spcPct val="90000"/>
              </a:lnSpc>
            </a:pPr>
            <a:endParaRPr lang="pl-PL" sz="1100" dirty="0">
              <a:solidFill>
                <a:schemeClr val="tx1">
                  <a:lumMod val="75000"/>
                  <a:lumOff val="25000"/>
                </a:schemeClr>
              </a:solidFill>
            </a:endParaRPr>
          </a:p>
          <a:p>
            <a:pPr>
              <a:lnSpc>
                <a:spcPct val="90000"/>
              </a:lnSpc>
            </a:pPr>
            <a:endParaRPr lang="pl-PL" sz="1100" dirty="0">
              <a:solidFill>
                <a:schemeClr val="tx1">
                  <a:lumMod val="75000"/>
                  <a:lumOff val="25000"/>
                </a:schemeClr>
              </a:solidFill>
            </a:endParaRPr>
          </a:p>
          <a:p>
            <a:pPr>
              <a:lnSpc>
                <a:spcPct val="90000"/>
              </a:lnSpc>
            </a:pPr>
            <a:endParaRPr lang="pl-PL" sz="1100" dirty="0">
              <a:solidFill>
                <a:schemeClr val="tx1">
                  <a:lumMod val="75000"/>
                  <a:lumOff val="25000"/>
                </a:schemeClr>
              </a:solidFill>
            </a:endParaRPr>
          </a:p>
          <a:p>
            <a:pPr>
              <a:lnSpc>
                <a:spcPct val="90000"/>
              </a:lnSpc>
            </a:pPr>
            <a:endParaRPr lang="pl-PL" sz="1100" dirty="0">
              <a:solidFill>
                <a:schemeClr val="tx1">
                  <a:lumMod val="75000"/>
                  <a:lumOff val="25000"/>
                </a:schemeClr>
              </a:solidFill>
            </a:endParaRPr>
          </a:p>
          <a:p>
            <a:pPr>
              <a:lnSpc>
                <a:spcPct val="90000"/>
              </a:lnSpc>
            </a:pPr>
            <a:endParaRPr lang="pl-PL" sz="1100" dirty="0">
              <a:solidFill>
                <a:schemeClr val="tx1">
                  <a:lumMod val="75000"/>
                  <a:lumOff val="25000"/>
                </a:schemeClr>
              </a:solidFill>
            </a:endParaRPr>
          </a:p>
          <a:p>
            <a:pPr marL="0" indent="0">
              <a:lnSpc>
                <a:spcPct val="90000"/>
              </a:lnSpc>
              <a:buNone/>
            </a:pPr>
            <a:endParaRPr lang="pl-PL" sz="1100" dirty="0">
              <a:solidFill>
                <a:schemeClr val="tx1">
                  <a:lumMod val="75000"/>
                  <a:lumOff val="25000"/>
                </a:schemeClr>
              </a:solidFill>
            </a:endParaRPr>
          </a:p>
        </p:txBody>
      </p:sp>
      <p:cxnSp>
        <p:nvCxnSpPr>
          <p:cNvPr id="16" name="Straight Connector 15">
            <a:extLst>
              <a:ext uri="{FF2B5EF4-FFF2-40B4-BE49-F238E27FC236}">
                <a16:creationId xmlns:a16="http://schemas.microsoft.com/office/drawing/2014/main" id="{0DD76B5F-5BAA-48C6-9065-9AEF15D30B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05731" y="2057401"/>
            <a:ext cx="0" cy="2743200"/>
          </a:xfrm>
          <a:prstGeom prst="line">
            <a:avLst/>
          </a:prstGeom>
          <a:ln w="158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1" name="pole tekstowe 10">
            <a:extLst>
              <a:ext uri="{FF2B5EF4-FFF2-40B4-BE49-F238E27FC236}">
                <a16:creationId xmlns:a16="http://schemas.microsoft.com/office/drawing/2014/main" id="{CA7031AB-11E2-CF45-B387-043E095FD56D}"/>
              </a:ext>
            </a:extLst>
          </p:cNvPr>
          <p:cNvSpPr txBox="1"/>
          <p:nvPr/>
        </p:nvSpPr>
        <p:spPr>
          <a:xfrm>
            <a:off x="822198" y="4492632"/>
            <a:ext cx="6094754" cy="1588127"/>
          </a:xfrm>
          <a:prstGeom prst="rect">
            <a:avLst/>
          </a:prstGeom>
          <a:noFill/>
        </p:spPr>
        <p:txBody>
          <a:bodyPr wrap="square">
            <a:spAutoFit/>
          </a:bodyPr>
          <a:lstStyle/>
          <a:p>
            <a:pPr marL="0" indent="0">
              <a:lnSpc>
                <a:spcPct val="90000"/>
              </a:lnSpc>
              <a:buNone/>
            </a:pPr>
            <a:r>
              <a:rPr lang="pl-PL" sz="1800" dirty="0">
                <a:solidFill>
                  <a:schemeClr val="tx1">
                    <a:lumMod val="75000"/>
                    <a:lumOff val="25000"/>
                  </a:schemeClr>
                </a:solidFill>
              </a:rPr>
              <a:t>Mateusz Baran</a:t>
            </a:r>
          </a:p>
          <a:p>
            <a:pPr marL="0" indent="0">
              <a:lnSpc>
                <a:spcPct val="90000"/>
              </a:lnSpc>
              <a:buNone/>
            </a:pPr>
            <a:r>
              <a:rPr lang="pl-PL" sz="1800" dirty="0">
                <a:solidFill>
                  <a:schemeClr val="tx1">
                    <a:lumMod val="75000"/>
                    <a:lumOff val="25000"/>
                  </a:schemeClr>
                </a:solidFill>
              </a:rPr>
              <a:t>Kamil Gondek</a:t>
            </a:r>
          </a:p>
          <a:p>
            <a:pPr marL="0" indent="0">
              <a:lnSpc>
                <a:spcPct val="90000"/>
              </a:lnSpc>
              <a:buNone/>
            </a:pPr>
            <a:r>
              <a:rPr lang="pl-PL" sz="1800" dirty="0">
                <a:solidFill>
                  <a:schemeClr val="tx1">
                    <a:lumMod val="75000"/>
                    <a:lumOff val="25000"/>
                  </a:schemeClr>
                </a:solidFill>
              </a:rPr>
              <a:t>Martyna Walczak</a:t>
            </a:r>
          </a:p>
          <a:p>
            <a:pPr marL="0" indent="0">
              <a:lnSpc>
                <a:spcPct val="90000"/>
              </a:lnSpc>
              <a:buNone/>
            </a:pPr>
            <a:r>
              <a:rPr lang="pl-PL" sz="1800" dirty="0">
                <a:solidFill>
                  <a:schemeClr val="tx1">
                    <a:lumMod val="75000"/>
                    <a:lumOff val="25000"/>
                  </a:schemeClr>
                </a:solidFill>
              </a:rPr>
              <a:t>Karolina Zatorska</a:t>
            </a:r>
          </a:p>
          <a:p>
            <a:pPr marL="0" indent="0">
              <a:lnSpc>
                <a:spcPct val="90000"/>
              </a:lnSpc>
              <a:buNone/>
            </a:pPr>
            <a:r>
              <a:rPr lang="pl-PL" sz="1800" dirty="0">
                <a:solidFill>
                  <a:schemeClr val="tx1">
                    <a:lumMod val="75000"/>
                    <a:lumOff val="25000"/>
                  </a:schemeClr>
                </a:solidFill>
              </a:rPr>
              <a:t>Marta </a:t>
            </a:r>
            <a:r>
              <a:rPr lang="pl-PL" sz="1800" dirty="0" err="1">
                <a:solidFill>
                  <a:schemeClr val="tx1">
                    <a:lumMod val="75000"/>
                    <a:lumOff val="25000"/>
                  </a:schemeClr>
                </a:solidFill>
              </a:rPr>
              <a:t>Zielke</a:t>
            </a:r>
            <a:r>
              <a:rPr lang="pl-PL" sz="1800" dirty="0">
                <a:solidFill>
                  <a:schemeClr val="tx1">
                    <a:lumMod val="75000"/>
                    <a:lumOff val="25000"/>
                  </a:schemeClr>
                </a:solidFill>
              </a:rPr>
              <a:t> </a:t>
            </a:r>
          </a:p>
          <a:p>
            <a:pPr marL="0" indent="0">
              <a:lnSpc>
                <a:spcPct val="90000"/>
              </a:lnSpc>
              <a:buNone/>
            </a:pPr>
            <a:r>
              <a:rPr lang="pl-PL" dirty="0">
                <a:solidFill>
                  <a:schemeClr val="tx1">
                    <a:lumMod val="75000"/>
                    <a:lumOff val="25000"/>
                  </a:schemeClr>
                </a:solidFill>
              </a:rPr>
              <a:t>klasa 3H</a:t>
            </a:r>
            <a:endParaRPr lang="pl-PL" dirty="0"/>
          </a:p>
        </p:txBody>
      </p:sp>
    </p:spTree>
    <p:extLst>
      <p:ext uri="{BB962C8B-B14F-4D97-AF65-F5344CB8AC3E}">
        <p14:creationId xmlns:p14="http://schemas.microsoft.com/office/powerpoint/2010/main" val="15441951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192707B-B929-41A7-9B41-E959A1C689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Symbol zastępczy obrazu 5" descr="Pomnik Adama Mickiewicza">
            <a:extLst>
              <a:ext uri="{FF2B5EF4-FFF2-40B4-BE49-F238E27FC236}">
                <a16:creationId xmlns:a16="http://schemas.microsoft.com/office/drawing/2014/main" id="{090CD362-A2DC-C544-8780-6F7D5325D926}"/>
              </a:ext>
            </a:extLst>
          </p:cNvPr>
          <p:cNvPicPr>
            <a:picLocks noGrp="1"/>
          </p:cNvPicPr>
          <p:nvPr/>
        </p:nvPicPr>
        <p:blipFill rotWithShape="1">
          <a:blip r:embed="rId2">
            <a:alphaModFix amt="35000"/>
            <a:extLst>
              <a:ext uri="{28A0092B-C50C-407E-A947-70E740481C1C}">
                <a14:useLocalDpi xmlns:a14="http://schemas.microsoft.com/office/drawing/2010/main" val="0"/>
              </a:ext>
            </a:extLst>
          </a:blip>
          <a:srcRect t="7865" b="7865"/>
          <a:stretch/>
        </p:blipFill>
        <p:spPr bwMode="auto">
          <a:xfrm>
            <a:off x="20" y="10"/>
            <a:ext cx="12191980" cy="6857990"/>
          </a:xfrm>
          <a:prstGeom prst="rect">
            <a:avLst/>
          </a:prstGeom>
          <a:noFill/>
        </p:spPr>
      </p:pic>
      <p:sp>
        <p:nvSpPr>
          <p:cNvPr id="3" name="Symbol zastępczy zawartości 2">
            <a:extLst>
              <a:ext uri="{FF2B5EF4-FFF2-40B4-BE49-F238E27FC236}">
                <a16:creationId xmlns:a16="http://schemas.microsoft.com/office/drawing/2014/main" id="{579E0BEC-F7C3-4956-8318-ECB35A57488B}"/>
              </a:ext>
            </a:extLst>
          </p:cNvPr>
          <p:cNvSpPr>
            <a:spLocks noGrp="1"/>
          </p:cNvSpPr>
          <p:nvPr>
            <p:ph idx="1"/>
          </p:nvPr>
        </p:nvSpPr>
        <p:spPr>
          <a:xfrm>
            <a:off x="1066800" y="2103120"/>
            <a:ext cx="10058400" cy="3931920"/>
          </a:xfrm>
        </p:spPr>
        <p:txBody>
          <a:bodyPr>
            <a:normAutofit/>
          </a:bodyPr>
          <a:lstStyle/>
          <a:p>
            <a:pPr algn="just">
              <a:lnSpc>
                <a:spcPct val="90000"/>
              </a:lnSpc>
            </a:pPr>
            <a:r>
              <a:rPr lang="pl-PL" sz="1700"/>
              <a:t>Pomnik Adama Mickiewicza jest jedną z „mówiących rzeźb wileńskich”, o czym świadczy przymocowana do cokołu rzeźby niebieska tabliczka, która zachęca do wysłuchania mówiącej ludzkim głosem rzeźby. Wystarczy wybrać jedną z dwóch opcji na smartfonie – zeskanować kod QR lub wpisać podany adres URL.</a:t>
            </a:r>
          </a:p>
          <a:p>
            <a:pPr algn="just">
              <a:lnSpc>
                <a:spcPct val="90000"/>
              </a:lnSpc>
            </a:pPr>
            <a:r>
              <a:rPr lang="pl-PL" sz="1700"/>
              <a:t>Pierwszy pomnik w hołdzie wielkiemu poecie został wzniesiony potajemnie w 1899 roku w kościele św. Janów. Lokalizacja ta została wybrana ze względu na ówczesny carski zakaz budowy pomników w mieście. W historii Wilna odnotowano kilka prób wzniesienia monumentów wieszcza, jednak wszystkie zakończyły się niepowodzeniem.</a:t>
            </a:r>
          </a:p>
          <a:p>
            <a:pPr algn="just">
              <a:lnSpc>
                <a:spcPct val="90000"/>
              </a:lnSpc>
            </a:pPr>
            <a:r>
              <a:rPr lang="pl-PL" sz="1700"/>
              <a:t>W 1996 roku za pomnikiem Adama Mickiewicza umieszczono sześć granitowych płyt przedstawiających sceny z „Dziadów”: „U Senatora”, „Widmo Złego Pana”, „Cela Konrada”, „Na cmentarzu”, „Spotkanie Konrada z Księdzem Piotrem”, „Droga na zesłanie”. Pomnik ten został jednym z głównych miejsc zrodzenia ruchu niepodległościowego. Tu bowiem 23 sierpnia 1987 roku zgromadziło się ok. 3000 osób, aby potępić pakt Ribbentrop-Mołotow. Od momentu tego wiecu faktycznie rozpoczęło się odrodzenie Litwy.</a:t>
            </a:r>
          </a:p>
        </p:txBody>
      </p:sp>
      <p:sp>
        <p:nvSpPr>
          <p:cNvPr id="10" name="Rectangle 9">
            <a:extLst>
              <a:ext uri="{FF2B5EF4-FFF2-40B4-BE49-F238E27FC236}">
                <a16:creationId xmlns:a16="http://schemas.microsoft.com/office/drawing/2014/main" id="{8FB4235C-4505-46C7-AD8F-8769A1972F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noFill/>
          <a:ln w="6350" cap="sq" cmpd="sng" algn="ctr">
            <a:solidFill>
              <a:schemeClr val="tx1"/>
            </a:solidFill>
            <a:prstDash val="solid"/>
            <a:miter lim="800000"/>
          </a:ln>
          <a:effectLst>
            <a:softEdge rad="0"/>
          </a:effectLst>
        </p:spPr>
      </p:sp>
    </p:spTree>
    <p:extLst>
      <p:ext uri="{BB962C8B-B14F-4D97-AF65-F5344CB8AC3E}">
        <p14:creationId xmlns:p14="http://schemas.microsoft.com/office/powerpoint/2010/main" val="20036231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C9F519D-E04B-4E5C-A197-7341EC1ED02B}"/>
              </a:ext>
            </a:extLst>
          </p:cNvPr>
          <p:cNvSpPr>
            <a:spLocks noGrp="1"/>
          </p:cNvSpPr>
          <p:nvPr>
            <p:ph type="title"/>
          </p:nvPr>
        </p:nvSpPr>
        <p:spPr/>
        <p:txBody>
          <a:bodyPr/>
          <a:lstStyle/>
          <a:p>
            <a:r>
              <a:rPr lang="pl-PL" dirty="0"/>
              <a:t>Pomnik Stanisława Moniuszki</a:t>
            </a:r>
          </a:p>
        </p:txBody>
      </p:sp>
      <p:sp>
        <p:nvSpPr>
          <p:cNvPr id="4" name="Symbol zastępczy tekstu 3">
            <a:extLst>
              <a:ext uri="{FF2B5EF4-FFF2-40B4-BE49-F238E27FC236}">
                <a16:creationId xmlns:a16="http://schemas.microsoft.com/office/drawing/2014/main" id="{216820C0-40CB-48DC-9EA4-F4F8DC269F42}"/>
              </a:ext>
            </a:extLst>
          </p:cNvPr>
          <p:cNvSpPr>
            <a:spLocks noGrp="1"/>
          </p:cNvSpPr>
          <p:nvPr>
            <p:ph type="body" sz="half" idx="2"/>
          </p:nvPr>
        </p:nvSpPr>
        <p:spPr>
          <a:xfrm>
            <a:off x="9296400" y="2286000"/>
            <a:ext cx="2432304" cy="3968496"/>
          </a:xfrm>
        </p:spPr>
        <p:txBody>
          <a:bodyPr>
            <a:normAutofit fontScale="85000" lnSpcReduction="10000"/>
          </a:bodyPr>
          <a:lstStyle/>
          <a:p>
            <a:pPr algn="just"/>
            <a:r>
              <a:rPr lang="pl-PL" dirty="0"/>
              <a:t>Stanisław Moniuszko w Wilnie spędził 18 lat (1836‒1858, z krótką przerwą). Mieszkał w domu Müllerów przy ulicy Niemieckiej (</a:t>
            </a:r>
            <a:r>
              <a:rPr lang="pl-PL" dirty="0" err="1"/>
              <a:t>Vokiečių</a:t>
            </a:r>
            <a:r>
              <a:rPr lang="pl-PL" dirty="0"/>
              <a:t> g. 26). Na budynku od 1992 r. znajdują się tablice pamiątkowe w języku polskim i litewskim.</a:t>
            </a:r>
          </a:p>
          <a:p>
            <a:pPr algn="just"/>
            <a:r>
              <a:rPr lang="pl-PL" dirty="0"/>
              <a:t>Moniuszko pracował jako organista w wileńskim kościele Świętych Janów, udzielał lekcji muzyki, był dyrygentem w Teatrze Wileńskim. W Wilnie skomponował ponad 300 pieśni, słynne cztery „Litanie Ostrobramskie”, wydał „Śpiewniki domowe”. W 1836 r. poznał tutaj swoją przyszłą żonę, Aleksandrę Müllerównę</a:t>
            </a:r>
          </a:p>
        </p:txBody>
      </p:sp>
      <p:pic>
        <p:nvPicPr>
          <p:cNvPr id="8" name="Obraz 7">
            <a:extLst>
              <a:ext uri="{FF2B5EF4-FFF2-40B4-BE49-F238E27FC236}">
                <a16:creationId xmlns:a16="http://schemas.microsoft.com/office/drawing/2014/main" id="{999A721C-FCF4-49C1-B76B-17A2CBA5A72D}"/>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266669" y="237744"/>
            <a:ext cx="4658566" cy="6382512"/>
          </a:xfrm>
          <a:prstGeom prst="rect">
            <a:avLst/>
          </a:prstGeom>
          <a:noFill/>
          <a:ln>
            <a:noFill/>
          </a:ln>
        </p:spPr>
      </p:pic>
    </p:spTree>
    <p:extLst>
      <p:ext uri="{BB962C8B-B14F-4D97-AF65-F5344CB8AC3E}">
        <p14:creationId xmlns:p14="http://schemas.microsoft.com/office/powerpoint/2010/main" val="15899595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192707B-B929-41A7-9B41-E959A1C689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Obraz 1">
            <a:extLst>
              <a:ext uri="{FF2B5EF4-FFF2-40B4-BE49-F238E27FC236}">
                <a16:creationId xmlns:a16="http://schemas.microsoft.com/office/drawing/2014/main" id="{D418452C-1B24-134A-B556-5A93E97613D2}"/>
              </a:ext>
            </a:extLst>
          </p:cNvPr>
          <p:cNvPicPr/>
          <p:nvPr/>
        </p:nvPicPr>
        <p:blipFill rotWithShape="1">
          <a:blip r:embed="rId2">
            <a:alphaModFix amt="35000"/>
            <a:extLst>
              <a:ext uri="{28A0092B-C50C-407E-A947-70E740481C1C}">
                <a14:useLocalDpi xmlns:a14="http://schemas.microsoft.com/office/drawing/2010/main" val="0"/>
              </a:ext>
            </a:extLst>
          </a:blip>
          <a:srcRect t="22210" b="35603"/>
          <a:stretch/>
        </p:blipFill>
        <p:spPr bwMode="auto">
          <a:xfrm>
            <a:off x="20" y="10"/>
            <a:ext cx="12191980" cy="6857990"/>
          </a:xfrm>
          <a:prstGeom prst="rect">
            <a:avLst/>
          </a:prstGeom>
          <a:noFill/>
        </p:spPr>
      </p:pic>
      <p:sp>
        <p:nvSpPr>
          <p:cNvPr id="3" name="Symbol zastępczy zawartości 2">
            <a:extLst>
              <a:ext uri="{FF2B5EF4-FFF2-40B4-BE49-F238E27FC236}">
                <a16:creationId xmlns:a16="http://schemas.microsoft.com/office/drawing/2014/main" id="{5C17EBBD-AD64-4EA0-884D-B048EFD4E679}"/>
              </a:ext>
            </a:extLst>
          </p:cNvPr>
          <p:cNvSpPr>
            <a:spLocks noGrp="1"/>
          </p:cNvSpPr>
          <p:nvPr>
            <p:ph idx="1"/>
          </p:nvPr>
        </p:nvSpPr>
        <p:spPr>
          <a:xfrm>
            <a:off x="1066800" y="2103120"/>
            <a:ext cx="10058400" cy="3931920"/>
          </a:xfrm>
        </p:spPr>
        <p:txBody>
          <a:bodyPr>
            <a:normAutofit/>
          </a:bodyPr>
          <a:lstStyle/>
          <a:p>
            <a:pPr algn="just">
              <a:lnSpc>
                <a:spcPct val="90000"/>
              </a:lnSpc>
            </a:pPr>
            <a:r>
              <a:rPr lang="pl-PL" sz="1500"/>
              <a:t>Pomnik Moniuszki na skwerze przy kościele św. Katarzyny nie prezentował się zbyt reprezentacyjnie, o czym wspomniał Ferdynand Ruszczyc w swoich „Dziennikach” relacjonując uroczystość odsłonięcia monumentu: </a:t>
            </a:r>
            <a:r>
              <a:rPr lang="pl-PL" sz="1500" i="1"/>
              <a:t>Pomnik nie tak źle się przedstawia. Popiersie trochę za małe ratuje ciemny, a więc optycznie węższy postument</a:t>
            </a:r>
            <a:r>
              <a:rPr lang="pl-PL" sz="1500"/>
              <a:t>. Miał być upamiętnieniem – jak sam Ruszczyc podkreślał – „</a:t>
            </a:r>
            <a:r>
              <a:rPr lang="pl-PL" sz="1500" err="1"/>
              <a:t>tymczeasowym</a:t>
            </a:r>
            <a:r>
              <a:rPr lang="pl-PL" sz="1500"/>
              <a:t>”, ale </a:t>
            </a:r>
            <a:r>
              <a:rPr lang="pl-PL" sz="1500" err="1"/>
              <a:t>ostatcznie</a:t>
            </a:r>
            <a:r>
              <a:rPr lang="pl-PL" sz="1500"/>
              <a:t> bardziej okazały pomnik nigdy nie powstał.</a:t>
            </a:r>
            <a:br>
              <a:rPr lang="pl-PL" sz="1500"/>
            </a:br>
            <a:r>
              <a:rPr lang="pl-PL" sz="1500"/>
              <a:t>Publicysta „Słowa” wspominał również o innych faktach związanych z jeszcze jednym inicjatorem budowy pomnika, Ludwikiem </a:t>
            </a:r>
            <a:r>
              <a:rPr lang="pl-PL" sz="1500" err="1"/>
              <a:t>Piegutkowskim</a:t>
            </a:r>
            <a:r>
              <a:rPr lang="pl-PL" sz="1500"/>
              <a:t>, ówczesnym radnym miasta Wilna:</a:t>
            </a:r>
            <a:br>
              <a:rPr lang="pl-PL" sz="1500"/>
            </a:br>
            <a:r>
              <a:rPr lang="pl-PL" sz="1500" i="1">
                <a:effectLst>
                  <a:outerShdw blurRad="38100" dist="38100" dir="2700000" algn="tl">
                    <a:srgbClr val="000000">
                      <a:alpha val="43137"/>
                    </a:srgbClr>
                  </a:outerShdw>
                </a:effectLst>
              </a:rPr>
              <a:t>Pomnik Moniuszki, dźwignięty na skwerze u św. Katarzyny szybko i terminowo sumptem miasta przez pana prezydenta Bańkowskiego. Pan inż. </a:t>
            </a:r>
            <a:r>
              <a:rPr lang="pl-PL" sz="1500" i="1" err="1">
                <a:effectLst>
                  <a:outerShdw blurRad="38100" dist="38100" dir="2700000" algn="tl">
                    <a:srgbClr val="000000">
                      <a:alpha val="43137"/>
                    </a:srgbClr>
                  </a:outerShdw>
                </a:effectLst>
              </a:rPr>
              <a:t>Piegutkowski</a:t>
            </a:r>
            <a:r>
              <a:rPr lang="pl-PL" sz="1500" i="1">
                <a:effectLst>
                  <a:outerShdw blurRad="38100" dist="38100" dir="2700000" algn="tl">
                    <a:srgbClr val="000000">
                      <a:alpha val="43137"/>
                    </a:srgbClr>
                  </a:outerShdw>
                </a:effectLst>
              </a:rPr>
              <a:t> zaprojektował kształt pomnika, prof. Ruszczyc zaaprobował, p. inż. </a:t>
            </a:r>
            <a:r>
              <a:rPr lang="pl-PL" sz="1500" i="1" err="1">
                <a:effectLst>
                  <a:outerShdw blurRad="38100" dist="38100" dir="2700000" algn="tl">
                    <a:srgbClr val="000000">
                      <a:alpha val="43137"/>
                    </a:srgbClr>
                  </a:outerShdw>
                </a:effectLst>
              </a:rPr>
              <a:t>Piegutkowski</a:t>
            </a:r>
            <a:r>
              <a:rPr lang="pl-PL" sz="1500" i="1">
                <a:effectLst>
                  <a:outerShdw blurRad="38100" dist="38100" dir="2700000" algn="tl">
                    <a:srgbClr val="000000">
                      <a:alpha val="43137"/>
                    </a:srgbClr>
                  </a:outerShdw>
                </a:effectLst>
              </a:rPr>
              <a:t> jako szef Wydziału Technicznego Magistratu, natychmiast własny projekt wykonał, wykorzystując w całej rozciągłości cokół pomnika Puszkina.</a:t>
            </a:r>
            <a:br>
              <a:rPr lang="pl-PL" sz="1500"/>
            </a:br>
            <a:r>
              <a:rPr lang="pl-PL" sz="1500"/>
              <a:t>Ów wspomniany w artykule pomnik Aleksandra Puszkina na wileńskim Cielętniku - a ściślej popiersie wieńczące monument - został zdemontowany podczas I wojny światowej i latem 1915 r. wywieziony do Rosji przez wycofujące się przed nadciągającą armią niemiecką rosyjskie wojska. W Wilnie pozostał cokół.</a:t>
            </a:r>
          </a:p>
          <a:p>
            <a:pPr algn="just">
              <a:lnSpc>
                <a:spcPct val="90000"/>
              </a:lnSpc>
            </a:pPr>
            <a:r>
              <a:rPr lang="pl-PL" sz="1500"/>
              <a:t>Po II wojnie światowej pomnik Moniuszki był kilkakrotnie dewastowany (m.in. uszkodzono popiersie kompozytora, skradziono lirę zdobiącą cokół – oba elementy pomnika zostały odtworzone).</a:t>
            </a:r>
          </a:p>
          <a:p>
            <a:pPr algn="just">
              <a:lnSpc>
                <a:spcPct val="90000"/>
              </a:lnSpc>
            </a:pPr>
            <a:endParaRPr lang="pl-PL" sz="1500"/>
          </a:p>
        </p:txBody>
      </p:sp>
      <p:sp>
        <p:nvSpPr>
          <p:cNvPr id="10" name="Rectangle 9">
            <a:extLst>
              <a:ext uri="{FF2B5EF4-FFF2-40B4-BE49-F238E27FC236}">
                <a16:creationId xmlns:a16="http://schemas.microsoft.com/office/drawing/2014/main" id="{8FB4235C-4505-46C7-AD8F-8769A1972F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noFill/>
          <a:ln w="6350" cap="sq" cmpd="sng" algn="ctr">
            <a:solidFill>
              <a:schemeClr val="tx1"/>
            </a:solidFill>
            <a:prstDash val="solid"/>
            <a:miter lim="800000"/>
          </a:ln>
          <a:effectLst>
            <a:softEdge rad="0"/>
          </a:effectLst>
        </p:spPr>
      </p:sp>
    </p:spTree>
    <p:extLst>
      <p:ext uri="{BB962C8B-B14F-4D97-AF65-F5344CB8AC3E}">
        <p14:creationId xmlns:p14="http://schemas.microsoft.com/office/powerpoint/2010/main" val="34646972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C9F519D-E04B-4E5C-A197-7341EC1ED02B}"/>
              </a:ext>
            </a:extLst>
          </p:cNvPr>
          <p:cNvSpPr>
            <a:spLocks noGrp="1"/>
          </p:cNvSpPr>
          <p:nvPr>
            <p:ph type="title"/>
          </p:nvPr>
        </p:nvSpPr>
        <p:spPr/>
        <p:txBody>
          <a:bodyPr/>
          <a:lstStyle/>
          <a:p>
            <a:r>
              <a:rPr lang="pl-PL" b="1" dirty="0"/>
              <a:t>Pomnik Wawrzyńca Gucewicza  </a:t>
            </a:r>
            <a:endParaRPr lang="pl-PL" dirty="0"/>
          </a:p>
        </p:txBody>
      </p:sp>
      <p:sp>
        <p:nvSpPr>
          <p:cNvPr id="4" name="Symbol zastępczy tekstu 3">
            <a:extLst>
              <a:ext uri="{FF2B5EF4-FFF2-40B4-BE49-F238E27FC236}">
                <a16:creationId xmlns:a16="http://schemas.microsoft.com/office/drawing/2014/main" id="{216820C0-40CB-48DC-9EA4-F4F8DC269F42}"/>
              </a:ext>
            </a:extLst>
          </p:cNvPr>
          <p:cNvSpPr>
            <a:spLocks noGrp="1"/>
          </p:cNvSpPr>
          <p:nvPr>
            <p:ph type="body" sz="half" idx="2"/>
          </p:nvPr>
        </p:nvSpPr>
        <p:spPr>
          <a:xfrm>
            <a:off x="9296400" y="2285999"/>
            <a:ext cx="2432304" cy="4101353"/>
          </a:xfrm>
        </p:spPr>
        <p:txBody>
          <a:bodyPr>
            <a:normAutofit fontScale="85000" lnSpcReduction="20000"/>
          </a:bodyPr>
          <a:lstStyle/>
          <a:p>
            <a:pPr algn="just"/>
            <a:r>
              <a:rPr lang="pl-PL" b="1" dirty="0"/>
              <a:t>Wawrzyniec Gucewicz</a:t>
            </a:r>
            <a:r>
              <a:rPr lang="pl-PL" dirty="0"/>
              <a:t> był profesorem architektury i topografii w Szkole Inżynierów Korpusu Litewskiego i kierownikiem katedry architektury na Uniwersytecie Wileńskim. Wspierany przez biskupa Massalskiego studiował na najlepszych uczelniach tego okresu. Wawrzyniec Gucewicz w Wilnie zaprojektował katedrę, ratusz, pałac biskupi, niektóre fragmenty pałacu w Werkach (wcześniej przy budowie tego pałacu pracował Marcin </a:t>
            </a:r>
            <a:r>
              <a:rPr lang="pl-PL" dirty="0" err="1"/>
              <a:t>Knakfus</a:t>
            </a:r>
            <a:r>
              <a:rPr lang="pl-PL" dirty="0"/>
              <a:t>), dom </a:t>
            </a:r>
            <a:r>
              <a:rPr lang="pl-PL" dirty="0" err="1"/>
              <a:t>Karpiów</a:t>
            </a:r>
            <a:r>
              <a:rPr lang="pl-PL" dirty="0"/>
              <a:t> przy ul. Trockiej. Gucewicz – najbardziej znany architekta epoki klasycystycznej jest również autorem kościołów w </a:t>
            </a:r>
            <a:r>
              <a:rPr lang="pl-PL" dirty="0" err="1"/>
              <a:t>Mejszagole</a:t>
            </a:r>
            <a:r>
              <a:rPr lang="pl-PL" dirty="0"/>
              <a:t>, </a:t>
            </a:r>
            <a:r>
              <a:rPr lang="pl-PL" dirty="0" err="1"/>
              <a:t>Suderwie</a:t>
            </a:r>
            <a:r>
              <a:rPr lang="pl-PL" dirty="0"/>
              <a:t>, Janowie i ratusza w Widzach na Białorusi.</a:t>
            </a:r>
          </a:p>
          <a:p>
            <a:pPr algn="just"/>
            <a:endParaRPr lang="pl-PL" dirty="0"/>
          </a:p>
        </p:txBody>
      </p:sp>
      <p:pic>
        <p:nvPicPr>
          <p:cNvPr id="7" name="Symbol zastępczy obrazu 6">
            <a:extLst>
              <a:ext uri="{FF2B5EF4-FFF2-40B4-BE49-F238E27FC236}">
                <a16:creationId xmlns:a16="http://schemas.microsoft.com/office/drawing/2014/main" id="{6A7D1038-EE43-4571-BADC-F925A6AB841A}"/>
              </a:ext>
            </a:extLst>
          </p:cNvPr>
          <p:cNvPicPr>
            <a:picLocks noGrp="1"/>
          </p:cNvPicPr>
          <p:nvPr>
            <p:ph type="pic" idx="1"/>
          </p:nvPr>
        </p:nvPicPr>
        <p:blipFill>
          <a:blip r:embed="rId2">
            <a:extLst>
              <a:ext uri="{28A0092B-C50C-407E-A947-70E740481C1C}">
                <a14:useLocalDpi xmlns:a14="http://schemas.microsoft.com/office/drawing/2010/main" val="0"/>
              </a:ext>
            </a:extLst>
          </a:blip>
          <a:srcRect l="5384" r="5384"/>
          <a:stretch>
            <a:fillRect/>
          </a:stretch>
        </p:blipFill>
        <p:spPr bwMode="auto">
          <a:prstGeom prst="rect">
            <a:avLst/>
          </a:prstGeom>
          <a:noFill/>
          <a:ln>
            <a:noFill/>
          </a:ln>
        </p:spPr>
      </p:pic>
    </p:spTree>
    <p:extLst>
      <p:ext uri="{BB962C8B-B14F-4D97-AF65-F5344CB8AC3E}">
        <p14:creationId xmlns:p14="http://schemas.microsoft.com/office/powerpoint/2010/main" val="1188211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tekstu 3">
            <a:extLst>
              <a:ext uri="{FF2B5EF4-FFF2-40B4-BE49-F238E27FC236}">
                <a16:creationId xmlns:a16="http://schemas.microsoft.com/office/drawing/2014/main" id="{216820C0-40CB-48DC-9EA4-F4F8DC269F42}"/>
              </a:ext>
            </a:extLst>
          </p:cNvPr>
          <p:cNvSpPr>
            <a:spLocks noGrp="1"/>
          </p:cNvSpPr>
          <p:nvPr>
            <p:ph type="body" sz="half" idx="2"/>
          </p:nvPr>
        </p:nvSpPr>
        <p:spPr>
          <a:xfrm>
            <a:off x="9296400" y="457199"/>
            <a:ext cx="2432304" cy="5930153"/>
          </a:xfrm>
        </p:spPr>
        <p:txBody>
          <a:bodyPr>
            <a:normAutofit fontScale="92500" lnSpcReduction="10000"/>
          </a:bodyPr>
          <a:lstStyle/>
          <a:p>
            <a:pPr algn="just"/>
            <a:r>
              <a:rPr lang="pl-PL" dirty="0"/>
              <a:t>Najsłynniejszym dziełem Wawrzyńca Gucewicza jest przeprowadzona w latach 1782–1790 rekonstrukcja katedry wileńskiej. Zaprojektowana przez architekta katedra jest najokazalszym przykładem klasycyzmu na Litwie, wyjątkowym i oryginalnym arcydziełem światowej architektury. Za realizację tego projektu Gucewicz otrzymał od króla Polski i wielkiego księcia litewskiego Stanisława Augusta Poniatowskiego złoty medal „</a:t>
            </a:r>
            <a:r>
              <a:rPr lang="pl-PL" dirty="0" err="1"/>
              <a:t>Merentibus</a:t>
            </a:r>
            <a:r>
              <a:rPr lang="pl-PL" dirty="0"/>
              <a:t>”.</a:t>
            </a:r>
          </a:p>
          <a:p>
            <a:pPr algn="just"/>
            <a:r>
              <a:rPr lang="pl-PL" dirty="0"/>
              <a:t>Brak materiału portretowego utrudniał stworzenie pomnika. Projekt opiera się na małym gipsowym popiersiu Wawrzyńca Gucewicza odkrytym przez </a:t>
            </a:r>
            <a:r>
              <a:rPr lang="pl-PL" dirty="0" err="1"/>
              <a:t>Vytautasa</a:t>
            </a:r>
            <a:r>
              <a:rPr lang="pl-PL" dirty="0"/>
              <a:t> </a:t>
            </a:r>
            <a:r>
              <a:rPr lang="pl-PL" dirty="0" err="1"/>
              <a:t>Budreikę</a:t>
            </a:r>
            <a:r>
              <a:rPr lang="pl-PL" dirty="0"/>
              <a:t> oraz osobistej, wieloplanowej wizji twórcy.</a:t>
            </a:r>
          </a:p>
        </p:txBody>
      </p:sp>
      <p:pic>
        <p:nvPicPr>
          <p:cNvPr id="8" name="Symbol zastępczy obrazu 7" descr="Pomnik Wawrzyńca Stuoki-Gucewicza">
            <a:extLst>
              <a:ext uri="{FF2B5EF4-FFF2-40B4-BE49-F238E27FC236}">
                <a16:creationId xmlns:a16="http://schemas.microsoft.com/office/drawing/2014/main" id="{790B6365-B1AF-461F-AC42-4A2B791589B6}"/>
              </a:ext>
            </a:extLst>
          </p:cNvPr>
          <p:cNvPicPr>
            <a:picLocks noGrp="1"/>
          </p:cNvPicPr>
          <p:nvPr>
            <p:ph type="pic" idx="1"/>
          </p:nvPr>
        </p:nvPicPr>
        <p:blipFill>
          <a:blip r:embed="rId2">
            <a:extLst>
              <a:ext uri="{28A0092B-C50C-407E-A947-70E740481C1C}">
                <a14:useLocalDpi xmlns:a14="http://schemas.microsoft.com/office/drawing/2010/main" val="0"/>
              </a:ext>
            </a:extLst>
          </a:blip>
          <a:srcRect l="5075" r="5075"/>
          <a:stretch>
            <a:fillRect/>
          </a:stretch>
        </p:blipFill>
        <p:spPr bwMode="auto">
          <a:prstGeom prst="rect">
            <a:avLst/>
          </a:prstGeom>
          <a:noFill/>
          <a:ln>
            <a:noFill/>
          </a:ln>
        </p:spPr>
      </p:pic>
    </p:spTree>
    <p:extLst>
      <p:ext uri="{BB962C8B-B14F-4D97-AF65-F5344CB8AC3E}">
        <p14:creationId xmlns:p14="http://schemas.microsoft.com/office/powerpoint/2010/main" val="41449882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66F8A2C-B8CF-4B20-9A73-2ADCF63027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 name="Rectangle 8">
            <a:extLst>
              <a:ext uri="{FF2B5EF4-FFF2-40B4-BE49-F238E27FC236}">
                <a16:creationId xmlns:a16="http://schemas.microsoft.com/office/drawing/2014/main" id="{180C23B1-7427-4DF4-BFF1-60CD7E93BC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dpi="0" rotWithShape="1">
            <a:blip r:embed="rId2">
              <a:alphaModFix amt="40000"/>
              <a:duotone>
                <a:schemeClr val="accent2">
                  <a:shade val="45000"/>
                  <a:satMod val="135000"/>
                </a:schemeClr>
                <a:prstClr val="white"/>
              </a:duotone>
            </a:blip>
            <a:srcRect/>
            <a:tile tx="-31750" ty="-120650" sx="100000" sy="100000" flip="xy" algn="tl"/>
          </a:blipFill>
          <a:ln w="19050" cmpd="sng">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B5DD78E9-DE0D-47AF-A0DB-F475221E3D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2108" y="610955"/>
            <a:ext cx="10927784" cy="5636090"/>
          </a:xfrm>
          <a:prstGeom prst="rect">
            <a:avLst/>
          </a:prstGeom>
          <a:solidFill>
            <a:schemeClr val="tx2"/>
          </a:solidFill>
          <a:ln w="6350" cap="flat" cmpd="sng" algn="ctr">
            <a:noFill/>
            <a:prstDash val="solid"/>
          </a:ln>
          <a:effectLst>
            <a:outerShdw blurRad="50800" algn="ctr" rotWithShape="0">
              <a:prstClr val="black">
                <a:alpha val="66000"/>
              </a:prstClr>
            </a:outerShdw>
            <a:softEdge rad="0"/>
          </a:effectLst>
        </p:spPr>
      </p:sp>
      <p:sp>
        <p:nvSpPr>
          <p:cNvPr id="13" name="Rectangle 12">
            <a:extLst>
              <a:ext uri="{FF2B5EF4-FFF2-40B4-BE49-F238E27FC236}">
                <a16:creationId xmlns:a16="http://schemas.microsoft.com/office/drawing/2014/main" id="{A118D329-2010-4A15-B57C-429FFAE35B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7052" y="777240"/>
            <a:ext cx="10597896" cy="5303520"/>
          </a:xfrm>
          <a:prstGeom prst="rect">
            <a:avLst/>
          </a:prstGeom>
          <a:solidFill>
            <a:schemeClr val="bg1"/>
          </a:solidFill>
          <a:ln w="6350" cap="sq" cmpd="sng" algn="ctr">
            <a:solidFill>
              <a:schemeClr val="tx1">
                <a:lumMod val="75000"/>
                <a:lumOff val="25000"/>
              </a:schemeClr>
            </a:solidFill>
            <a:prstDash val="solid"/>
            <a:miter lim="800000"/>
          </a:ln>
          <a:effectLst/>
        </p:spPr>
      </p:sp>
      <p:sp>
        <p:nvSpPr>
          <p:cNvPr id="2" name="Tytuł 1">
            <a:extLst>
              <a:ext uri="{FF2B5EF4-FFF2-40B4-BE49-F238E27FC236}">
                <a16:creationId xmlns:a16="http://schemas.microsoft.com/office/drawing/2014/main" id="{EB456077-87E9-46A7-A1B7-29A5CDC46B7A}"/>
              </a:ext>
            </a:extLst>
          </p:cNvPr>
          <p:cNvSpPr>
            <a:spLocks noGrp="1"/>
          </p:cNvSpPr>
          <p:nvPr>
            <p:ph type="ctrTitle"/>
          </p:nvPr>
        </p:nvSpPr>
        <p:spPr>
          <a:xfrm>
            <a:off x="1263520" y="1272800"/>
            <a:ext cx="6544620" cy="4312402"/>
          </a:xfrm>
        </p:spPr>
        <p:txBody>
          <a:bodyPr anchor="ctr">
            <a:normAutofit/>
          </a:bodyPr>
          <a:lstStyle/>
          <a:p>
            <a:pPr algn="r"/>
            <a:r>
              <a:rPr lang="pl-PL" sz="6800">
                <a:solidFill>
                  <a:schemeClr val="tx2"/>
                </a:solidFill>
              </a:rPr>
              <a:t>Tablice</a:t>
            </a:r>
          </a:p>
        </p:txBody>
      </p:sp>
      <p:cxnSp>
        <p:nvCxnSpPr>
          <p:cNvPr id="15" name="Straight Connector 14">
            <a:extLst>
              <a:ext uri="{FF2B5EF4-FFF2-40B4-BE49-F238E27FC236}">
                <a16:creationId xmlns:a16="http://schemas.microsoft.com/office/drawing/2014/main" id="{994262BC-EE98-4BD6-82DB-4955E8DCC29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9872" y="2057401"/>
            <a:ext cx="0" cy="274320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6839025"/>
      </p:ext>
    </p:extLst>
  </p:cSld>
  <p:clrMapOvr>
    <a:overrideClrMapping bg1="lt1" tx1="dk1" bg2="lt2" tx2="dk2" accent1="accent1" accent2="accent2" accent3="accent3" accent4="accent4" accent5="accent5" accent6="accent6" hlink="hlink" folHlink="folHlink"/>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ydło">
  <a:themeElements>
    <a:clrScheme name="Średni">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6728D11B-929E-4324-91B0-4A4DA4CAC3DD}"/>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1c2eb7a32e66fb6e4260f3771546a5e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04e1f6479c48b08974ba73b5ca973489"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2C0DB4D-BE53-4100-8A0D-CEFB2E482820}">
  <ds:schemaRefs>
    <ds:schemaRef ds:uri="http://schemas.microsoft.com/office/2006/metadata/properties"/>
    <ds:schemaRef ds:uri="http://www.w3.org/2000/xmlns/"/>
    <ds:schemaRef ds:uri="71af3243-3dd4-4a8d-8c0d-dd76da1f02a5"/>
    <ds:schemaRef ds:uri="http://www.w3.org/2001/XMLSchema-instance"/>
    <ds:schemaRef ds:uri="http://schemas.microsoft.com/office/infopath/2007/PartnerControls"/>
  </ds:schemaRefs>
</ds:datastoreItem>
</file>

<file path=customXml/itemProps2.xml><?xml version="1.0" encoding="utf-8"?>
<ds:datastoreItem xmlns:ds="http://schemas.openxmlformats.org/officeDocument/2006/customXml" ds:itemID="{75D6F7AD-09FB-47AB-B353-D1D83850E3A3}">
  <ds:schemaRefs>
    <ds:schemaRef ds:uri="http://schemas.microsoft.com/sharepoint/v3/contenttype/forms"/>
  </ds:schemaRefs>
</ds:datastoreItem>
</file>

<file path=customXml/itemProps3.xml><?xml version="1.0" encoding="utf-8"?>
<ds:datastoreItem xmlns:ds="http://schemas.openxmlformats.org/officeDocument/2006/customXml" ds:itemID="{4CC21C94-EC06-4610-B8F0-A456DD28CDEC}">
  <ds:schemaRefs>
    <ds:schemaRef ds:uri="http://schemas.microsoft.com/office/2006/metadata/contentType"/>
    <ds:schemaRef ds:uri="http://schemas.microsoft.com/office/2006/metadata/properties/metaAttributes"/>
    <ds:schemaRef ds:uri="http://www.w3.org/2000/xmlns/"/>
    <ds:schemaRef ds:uri="http://www.w3.org/2001/XMLSchema"/>
    <ds:schemaRef ds:uri="71af3243-3dd4-4a8d-8c0d-dd76da1f02a5"/>
    <ds:schemaRef ds:uri="16c05727-aa75-4e4a-9b5f-8a80a1165891"/>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{540BFD4F-4F14-4F7A-A34C-7992488DD081}tf78440441</Template>
  <TotalTime>106</TotalTime>
  <Words>2578</Words>
  <Application>Microsoft Office PowerPoint</Application>
  <PresentationFormat>Panoramiczny</PresentationFormat>
  <Paragraphs>74</Paragraphs>
  <Slides>33</Slides>
  <Notes>1</Notes>
  <HiddenSlides>0</HiddenSlides>
  <MMClips>0</MMClips>
  <ScaleCrop>false</ScaleCrop>
  <HeadingPairs>
    <vt:vector size="6" baseType="variant">
      <vt:variant>
        <vt:lpstr>Używane czcionki</vt:lpstr>
      </vt:variant>
      <vt:variant>
        <vt:i4>3</vt:i4>
      </vt:variant>
      <vt:variant>
        <vt:lpstr>Motyw</vt:lpstr>
      </vt:variant>
      <vt:variant>
        <vt:i4>1</vt:i4>
      </vt:variant>
      <vt:variant>
        <vt:lpstr>Tytuły slajdów</vt:lpstr>
      </vt:variant>
      <vt:variant>
        <vt:i4>33</vt:i4>
      </vt:variant>
    </vt:vector>
  </HeadingPairs>
  <TitlesOfParts>
    <vt:vector size="37" baseType="lpstr">
      <vt:lpstr>Arial</vt:lpstr>
      <vt:lpstr>Calibri</vt:lpstr>
      <vt:lpstr>Century Gothic</vt:lpstr>
      <vt:lpstr>Mydło</vt:lpstr>
      <vt:lpstr>Litwo Ojczyzno Moja</vt:lpstr>
      <vt:lpstr>Pomniki</vt:lpstr>
      <vt:lpstr>Pomnik Adama Mickiewicza</vt:lpstr>
      <vt:lpstr>Prezentacja programu PowerPoint</vt:lpstr>
      <vt:lpstr>Pomnik Stanisława Moniuszki</vt:lpstr>
      <vt:lpstr>Prezentacja programu PowerPoint</vt:lpstr>
      <vt:lpstr>Pomnik Wawrzyńca Gucewicza  </vt:lpstr>
      <vt:lpstr>Prezentacja programu PowerPoint</vt:lpstr>
      <vt:lpstr>Tablice</vt:lpstr>
      <vt:lpstr>tablica upamiętniająca studia A.Mickiewicza</vt:lpstr>
      <vt:lpstr>„ściana literatów” w Zaułku Literackim</vt:lpstr>
      <vt:lpstr>„ściana literatów” w Zaułku Literackim</vt:lpstr>
      <vt:lpstr>Obiekty  sakralne</vt:lpstr>
      <vt:lpstr>Kościół św.Kazimierza i klasztor Jezuitów</vt:lpstr>
      <vt:lpstr>Kościół św.Teresy</vt:lpstr>
      <vt:lpstr>Kościół św.Katarzyny</vt:lpstr>
      <vt:lpstr>Bazylika Archikatedralna św.Stanisława i św.Władysława</vt:lpstr>
      <vt:lpstr>Cmentarz na Rossie</vt:lpstr>
      <vt:lpstr>Cmentarz Na Rossie </vt:lpstr>
      <vt:lpstr>Cmentarz Na Rossie jest jedną z czterech polskich nekropolii narodowych W skład zespołu cmentarnego wchodzi: </vt:lpstr>
      <vt:lpstr>Stara Rossa </vt:lpstr>
      <vt:lpstr>Prezentacja programu PowerPoint</vt:lpstr>
      <vt:lpstr>Nowa Rossa </vt:lpstr>
      <vt:lpstr>Cmentarz Wojskowy </vt:lpstr>
      <vt:lpstr>Mauzoleum Matka i Serce Syna </vt:lpstr>
      <vt:lpstr>Prezentacja programu PowerPoint</vt:lpstr>
      <vt:lpstr>Inne formy upamiętniania śladów polskości</vt:lpstr>
      <vt:lpstr>Prezentacja programu PowerPoint</vt:lpstr>
      <vt:lpstr>Prezentacja programu PowerPoint</vt:lpstr>
      <vt:lpstr>Prezentacja programu PowerPoint</vt:lpstr>
      <vt:lpstr>Prezentacja programu PowerPoint</vt:lpstr>
      <vt:lpstr>Prezentacja programu PowerPoint</vt:lpstr>
      <vt:lpstr>Źródła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Litwo Ojczyzno Moja</dc:title>
  <dc:creator>Darek</dc:creator>
  <cp:lastModifiedBy>Darek</cp:lastModifiedBy>
  <cp:revision>13</cp:revision>
  <dcterms:created xsi:type="dcterms:W3CDTF">2021-04-13T12:36:45Z</dcterms:created>
  <dcterms:modified xsi:type="dcterms:W3CDTF">2021-04-13T17:07:52Z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