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CD6D98-A7FD-EAE1-14A1-1C758A21703B}" v="359" dt="2021-04-19T21:44:54.119"/>
    <p1510:client id="{5B05ED96-B847-BCA4-A83C-B958A726A68B}" v="10" dt="2021-04-16T08:32:58.029"/>
    <p1510:client id="{7E9775E5-3247-655C-E19C-27E26BEB4B5E}" v="2422" dt="2021-04-15T22:09:23.292"/>
    <p1510:client id="{91883D45-E151-428A-97F4-EDE36E895577}" v="35" dt="2021-04-15T10:39:29.061"/>
    <p1510:client id="{D21B52F4-72FF-4428-AF78-9D3C973E6BDD}" v="1" dt="2021-04-19T21:49:16.9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4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wid Nowak" userId="S::dawnow5084@edu.wroclaw.pl::77e4d5a5-66d2-4521-9afd-5150b41ff346" providerId="AD" clId="Web-{7E9775E5-3247-655C-E19C-27E26BEB4B5E}"/>
    <pc:docChg chg="addSld modSld addMainMaster delMainMaster">
      <pc:chgData name="Dawid Nowak" userId="S::dawnow5084@edu.wroclaw.pl::77e4d5a5-66d2-4521-9afd-5150b41ff346" providerId="AD" clId="Web-{7E9775E5-3247-655C-E19C-27E26BEB4B5E}" dt="2021-04-15T22:09:21.682" v="1267" actId="20577"/>
      <pc:docMkLst>
        <pc:docMk/>
      </pc:docMkLst>
      <pc:sldChg chg="addSp modSp mod setBg modClrScheme addAnim chgLayout">
        <pc:chgData name="Dawid Nowak" userId="S::dawnow5084@edu.wroclaw.pl::77e4d5a5-66d2-4521-9afd-5150b41ff346" providerId="AD" clId="Web-{7E9775E5-3247-655C-E19C-27E26BEB4B5E}" dt="2021-04-15T21:22:17.483" v="797" actId="20577"/>
        <pc:sldMkLst>
          <pc:docMk/>
          <pc:sldMk cId="650317164" sldId="256"/>
        </pc:sldMkLst>
        <pc:spChg chg="mod ord">
          <ac:chgData name="Dawid Nowak" userId="S::dawnow5084@edu.wroclaw.pl::77e4d5a5-66d2-4521-9afd-5150b41ff346" providerId="AD" clId="Web-{7E9775E5-3247-655C-E19C-27E26BEB4B5E}" dt="2021-04-15T21:22:17.483" v="797" actId="20577"/>
          <ac:spMkLst>
            <pc:docMk/>
            <pc:sldMk cId="650317164" sldId="256"/>
            <ac:spMk id="2" creationId="{00000000-0000-0000-0000-000000000000}"/>
          </ac:spMkLst>
        </pc:spChg>
        <pc:spChg chg="mod ord">
          <ac:chgData name="Dawid Nowak" userId="S::dawnow5084@edu.wroclaw.pl::77e4d5a5-66d2-4521-9afd-5150b41ff346" providerId="AD" clId="Web-{7E9775E5-3247-655C-E19C-27E26BEB4B5E}" dt="2021-04-15T21:22:03.279" v="793" actId="1076"/>
          <ac:spMkLst>
            <pc:docMk/>
            <pc:sldMk cId="650317164" sldId="256"/>
            <ac:spMk id="3" creationId="{00000000-0000-0000-0000-000000000000}"/>
          </ac:spMkLst>
        </pc:spChg>
        <pc:spChg chg="add mod">
          <ac:chgData name="Dawid Nowak" userId="S::dawnow5084@edu.wroclaw.pl::77e4d5a5-66d2-4521-9afd-5150b41ff346" providerId="AD" clId="Web-{7E9775E5-3247-655C-E19C-27E26BEB4B5E}" dt="2021-04-15T18:42:09.419" v="137" actId="20577"/>
          <ac:spMkLst>
            <pc:docMk/>
            <pc:sldMk cId="650317164" sldId="256"/>
            <ac:spMk id="4" creationId="{D8961E95-B775-4540-9898-355AA2B0DF84}"/>
          </ac:spMkLst>
        </pc:spChg>
        <pc:spChg chg="add">
          <ac:chgData name="Dawid Nowak" userId="S::dawnow5084@edu.wroclaw.pl::77e4d5a5-66d2-4521-9afd-5150b41ff346" providerId="AD" clId="Web-{7E9775E5-3247-655C-E19C-27E26BEB4B5E}" dt="2021-04-15T18:40:21.011" v="105"/>
          <ac:spMkLst>
            <pc:docMk/>
            <pc:sldMk cId="650317164" sldId="256"/>
            <ac:spMk id="8" creationId="{2783C067-F8BF-4755-B516-8A0CD74CF60C}"/>
          </ac:spMkLst>
        </pc:spChg>
        <pc:spChg chg="add">
          <ac:chgData name="Dawid Nowak" userId="S::dawnow5084@edu.wroclaw.pl::77e4d5a5-66d2-4521-9afd-5150b41ff346" providerId="AD" clId="Web-{7E9775E5-3247-655C-E19C-27E26BEB4B5E}" dt="2021-04-15T18:40:21.011" v="105"/>
          <ac:spMkLst>
            <pc:docMk/>
            <pc:sldMk cId="650317164" sldId="256"/>
            <ac:spMk id="10" creationId="{2ED796EC-E7FF-46DB-B912-FB08BF12AA6E}"/>
          </ac:spMkLst>
        </pc:spChg>
        <pc:spChg chg="add">
          <ac:chgData name="Dawid Nowak" userId="S::dawnow5084@edu.wroclaw.pl::77e4d5a5-66d2-4521-9afd-5150b41ff346" providerId="AD" clId="Web-{7E9775E5-3247-655C-E19C-27E26BEB4B5E}" dt="2021-04-15T18:40:21.011" v="105"/>
          <ac:spMkLst>
            <pc:docMk/>
            <pc:sldMk cId="650317164" sldId="256"/>
            <ac:spMk id="12" creationId="{549A2DAB-B431-487D-95AD-BB0FECB49E57}"/>
          </ac:spMkLst>
        </pc:spChg>
        <pc:spChg chg="add">
          <ac:chgData name="Dawid Nowak" userId="S::dawnow5084@edu.wroclaw.pl::77e4d5a5-66d2-4521-9afd-5150b41ff346" providerId="AD" clId="Web-{7E9775E5-3247-655C-E19C-27E26BEB4B5E}" dt="2021-04-15T18:40:21.011" v="105"/>
          <ac:spMkLst>
            <pc:docMk/>
            <pc:sldMk cId="650317164" sldId="256"/>
            <ac:spMk id="14" creationId="{0819F787-32B4-46A8-BC57-C6571BCEE243}"/>
          </ac:spMkLst>
        </pc:spChg>
        <pc:cxnChg chg="add">
          <ac:chgData name="Dawid Nowak" userId="S::dawnow5084@edu.wroclaw.pl::77e4d5a5-66d2-4521-9afd-5150b41ff346" providerId="AD" clId="Web-{7E9775E5-3247-655C-E19C-27E26BEB4B5E}" dt="2021-04-15T18:40:21.011" v="105"/>
          <ac:cxnSpMkLst>
            <pc:docMk/>
            <pc:sldMk cId="650317164" sldId="256"/>
            <ac:cxnSpMk id="16" creationId="{C5ECDEE1-7093-418F-9CF5-24EEB115C1C1}"/>
          </ac:cxnSpMkLst>
        </pc:cxnChg>
        <pc:cxnChg chg="add">
          <ac:chgData name="Dawid Nowak" userId="S::dawnow5084@edu.wroclaw.pl::77e4d5a5-66d2-4521-9afd-5150b41ff346" providerId="AD" clId="Web-{7E9775E5-3247-655C-E19C-27E26BEB4B5E}" dt="2021-04-15T18:40:21.011" v="105"/>
          <ac:cxnSpMkLst>
            <pc:docMk/>
            <pc:sldMk cId="650317164" sldId="256"/>
            <ac:cxnSpMk id="18" creationId="{045062AF-EB11-4651-BC4A-4DA21768DE8E}"/>
          </ac:cxnSpMkLst>
        </pc:cxnChg>
      </pc:sldChg>
      <pc:sldChg chg="modSp mod modClrScheme chgLayout">
        <pc:chgData name="Dawid Nowak" userId="S::dawnow5084@edu.wroclaw.pl::77e4d5a5-66d2-4521-9afd-5150b41ff346" providerId="AD" clId="Web-{7E9775E5-3247-655C-E19C-27E26BEB4B5E}" dt="2021-04-15T21:19:15.988" v="748" actId="20577"/>
        <pc:sldMkLst>
          <pc:docMk/>
          <pc:sldMk cId="1750884099" sldId="257"/>
        </pc:sldMkLst>
        <pc:spChg chg="mod ord">
          <ac:chgData name="Dawid Nowak" userId="S::dawnow5084@edu.wroclaw.pl::77e4d5a5-66d2-4521-9afd-5150b41ff346" providerId="AD" clId="Web-{7E9775E5-3247-655C-E19C-27E26BEB4B5E}" dt="2021-04-15T20:46:35.812" v="530" actId="1076"/>
          <ac:spMkLst>
            <pc:docMk/>
            <pc:sldMk cId="1750884099" sldId="257"/>
            <ac:spMk id="2" creationId="{8B806DA6-E03B-4C2E-AE00-AE9B9DBA1613}"/>
          </ac:spMkLst>
        </pc:spChg>
        <pc:spChg chg="mod ord">
          <ac:chgData name="Dawid Nowak" userId="S::dawnow5084@edu.wroclaw.pl::77e4d5a5-66d2-4521-9afd-5150b41ff346" providerId="AD" clId="Web-{7E9775E5-3247-655C-E19C-27E26BEB4B5E}" dt="2021-04-15T21:19:15.988" v="748" actId="20577"/>
          <ac:spMkLst>
            <pc:docMk/>
            <pc:sldMk cId="1750884099" sldId="257"/>
            <ac:spMk id="3" creationId="{95E931D9-5523-4993-928A-A6FE2D4E3FB4}"/>
          </ac:spMkLst>
        </pc:spChg>
      </pc:sldChg>
      <pc:sldChg chg="addSp delSp modSp new mod setBg setClrOvrMap">
        <pc:chgData name="Dawid Nowak" userId="S::dawnow5084@edu.wroclaw.pl::77e4d5a5-66d2-4521-9afd-5150b41ff346" providerId="AD" clId="Web-{7E9775E5-3247-655C-E19C-27E26BEB4B5E}" dt="2021-04-15T21:18:08.688" v="747" actId="20577"/>
        <pc:sldMkLst>
          <pc:docMk/>
          <pc:sldMk cId="3083990074" sldId="258"/>
        </pc:sldMkLst>
        <pc:spChg chg="mod">
          <ac:chgData name="Dawid Nowak" userId="S::dawnow5084@edu.wroclaw.pl::77e4d5a5-66d2-4521-9afd-5150b41ff346" providerId="AD" clId="Web-{7E9775E5-3247-655C-E19C-27E26BEB4B5E}" dt="2021-04-15T21:18:08.688" v="747" actId="20577"/>
          <ac:spMkLst>
            <pc:docMk/>
            <pc:sldMk cId="3083990074" sldId="258"/>
            <ac:spMk id="2" creationId="{50B23D25-D4D0-439A-9C01-802E36DF84A8}"/>
          </ac:spMkLst>
        </pc:spChg>
        <pc:spChg chg="mod">
          <ac:chgData name="Dawid Nowak" userId="S::dawnow5084@edu.wroclaw.pl::77e4d5a5-66d2-4521-9afd-5150b41ff346" providerId="AD" clId="Web-{7E9775E5-3247-655C-E19C-27E26BEB4B5E}" dt="2021-04-15T20:43:19.755" v="498" actId="20577"/>
          <ac:spMkLst>
            <pc:docMk/>
            <pc:sldMk cId="3083990074" sldId="258"/>
            <ac:spMk id="3" creationId="{DE0FF951-81F9-4123-AB99-B65BFD438921}"/>
          </ac:spMkLst>
        </pc:spChg>
        <pc:spChg chg="add del">
          <ac:chgData name="Dawid Nowak" userId="S::dawnow5084@edu.wroclaw.pl::77e4d5a5-66d2-4521-9afd-5150b41ff346" providerId="AD" clId="Web-{7E9775E5-3247-655C-E19C-27E26BEB4B5E}" dt="2021-04-15T20:41:28.421" v="491"/>
          <ac:spMkLst>
            <pc:docMk/>
            <pc:sldMk cId="3083990074" sldId="258"/>
            <ac:spMk id="12" creationId="{8E2EB503-A017-4457-A105-53638C97DEB8}"/>
          </ac:spMkLst>
        </pc:spChg>
        <pc:spChg chg="add">
          <ac:chgData name="Dawid Nowak" userId="S::dawnow5084@edu.wroclaw.pl::77e4d5a5-66d2-4521-9afd-5150b41ff346" providerId="AD" clId="Web-{7E9775E5-3247-655C-E19C-27E26BEB4B5E}" dt="2021-04-15T20:41:28.421" v="491"/>
          <ac:spMkLst>
            <pc:docMk/>
            <pc:sldMk cId="3083990074" sldId="258"/>
            <ac:spMk id="17" creationId="{46E2C1D0-2072-4664-9C67-3B12866F5B97}"/>
          </ac:spMkLst>
        </pc:spChg>
        <pc:spChg chg="add">
          <ac:chgData name="Dawid Nowak" userId="S::dawnow5084@edu.wroclaw.pl::77e4d5a5-66d2-4521-9afd-5150b41ff346" providerId="AD" clId="Web-{7E9775E5-3247-655C-E19C-27E26BEB4B5E}" dt="2021-04-15T20:41:28.421" v="491"/>
          <ac:spMkLst>
            <pc:docMk/>
            <pc:sldMk cId="3083990074" sldId="258"/>
            <ac:spMk id="19" creationId="{37FEB674-D811-4FFE-A878-29D0C0ED18D4}"/>
          </ac:spMkLst>
        </pc:spChg>
        <pc:graphicFrameChg chg="add del mod modGraphic">
          <ac:chgData name="Dawid Nowak" userId="S::dawnow5084@edu.wroclaw.pl::77e4d5a5-66d2-4521-9afd-5150b41ff346" providerId="AD" clId="Web-{7E9775E5-3247-655C-E19C-27E26BEB4B5E}" dt="2021-04-15T20:28:28.581" v="404"/>
          <ac:graphicFrameMkLst>
            <pc:docMk/>
            <pc:sldMk cId="3083990074" sldId="258"/>
            <ac:graphicFrameMk id="5" creationId="{1A0212DC-73E7-4399-B7D0-DDD202B27D8C}"/>
          </ac:graphicFrameMkLst>
        </pc:graphicFrameChg>
        <pc:picChg chg="add mod ord">
          <ac:chgData name="Dawid Nowak" userId="S::dawnow5084@edu.wroclaw.pl::77e4d5a5-66d2-4521-9afd-5150b41ff346" providerId="AD" clId="Web-{7E9775E5-3247-655C-E19C-27E26BEB4B5E}" dt="2021-04-15T20:41:28.421" v="491"/>
          <ac:picMkLst>
            <pc:docMk/>
            <pc:sldMk cId="3083990074" sldId="258"/>
            <ac:picMk id="6" creationId="{16DF9337-236E-4018-B1C7-5D9B9B1205F5}"/>
          </ac:picMkLst>
        </pc:picChg>
        <pc:picChg chg="add mod ord">
          <ac:chgData name="Dawid Nowak" userId="S::dawnow5084@edu.wroclaw.pl::77e4d5a5-66d2-4521-9afd-5150b41ff346" providerId="AD" clId="Web-{7E9775E5-3247-655C-E19C-27E26BEB4B5E}" dt="2021-04-15T20:41:28.421" v="491"/>
          <ac:picMkLst>
            <pc:docMk/>
            <pc:sldMk cId="3083990074" sldId="258"/>
            <ac:picMk id="7" creationId="{4710DA26-7A7C-4270-B76E-867270B1562C}"/>
          </ac:picMkLst>
        </pc:picChg>
      </pc:sldChg>
      <pc:sldChg chg="modSp new">
        <pc:chgData name="Dawid Nowak" userId="S::dawnow5084@edu.wroclaw.pl::77e4d5a5-66d2-4521-9afd-5150b41ff346" providerId="AD" clId="Web-{7E9775E5-3247-655C-E19C-27E26BEB4B5E}" dt="2021-04-15T20:55:38.296" v="582" actId="20577"/>
        <pc:sldMkLst>
          <pc:docMk/>
          <pc:sldMk cId="3950926183" sldId="259"/>
        </pc:sldMkLst>
        <pc:spChg chg="mod">
          <ac:chgData name="Dawid Nowak" userId="S::dawnow5084@edu.wroclaw.pl::77e4d5a5-66d2-4521-9afd-5150b41ff346" providerId="AD" clId="Web-{7E9775E5-3247-655C-E19C-27E26BEB4B5E}" dt="2021-04-15T20:51:15.610" v="560" actId="20577"/>
          <ac:spMkLst>
            <pc:docMk/>
            <pc:sldMk cId="3950926183" sldId="259"/>
            <ac:spMk id="2" creationId="{FC57A2B6-B465-4BF1-99A0-2E4AC404106C}"/>
          </ac:spMkLst>
        </pc:spChg>
        <pc:spChg chg="mod">
          <ac:chgData name="Dawid Nowak" userId="S::dawnow5084@edu.wroclaw.pl::77e4d5a5-66d2-4521-9afd-5150b41ff346" providerId="AD" clId="Web-{7E9775E5-3247-655C-E19C-27E26BEB4B5E}" dt="2021-04-15T20:55:38.296" v="582" actId="20577"/>
          <ac:spMkLst>
            <pc:docMk/>
            <pc:sldMk cId="3950926183" sldId="259"/>
            <ac:spMk id="3" creationId="{20C6EBFA-1163-4911-B56A-ACF77880C992}"/>
          </ac:spMkLst>
        </pc:spChg>
      </pc:sldChg>
      <pc:sldChg chg="addSp delSp modSp new mod setBg setClrOvrMap">
        <pc:chgData name="Dawid Nowak" userId="S::dawnow5084@edu.wroclaw.pl::77e4d5a5-66d2-4521-9afd-5150b41ff346" providerId="AD" clId="Web-{7E9775E5-3247-655C-E19C-27E26BEB4B5E}" dt="2021-04-15T21:01:51.660" v="614" actId="1076"/>
        <pc:sldMkLst>
          <pc:docMk/>
          <pc:sldMk cId="603986313" sldId="260"/>
        </pc:sldMkLst>
        <pc:spChg chg="mod ord">
          <ac:chgData name="Dawid Nowak" userId="S::dawnow5084@edu.wroclaw.pl::77e4d5a5-66d2-4521-9afd-5150b41ff346" providerId="AD" clId="Web-{7E9775E5-3247-655C-E19C-27E26BEB4B5E}" dt="2021-04-15T21:01:51.660" v="614" actId="1076"/>
          <ac:spMkLst>
            <pc:docMk/>
            <pc:sldMk cId="603986313" sldId="260"/>
            <ac:spMk id="2" creationId="{0AA936A9-F772-45F9-BD57-82B147FD3FB2}"/>
          </ac:spMkLst>
        </pc:spChg>
        <pc:spChg chg="del">
          <ac:chgData name="Dawid Nowak" userId="S::dawnow5084@edu.wroclaw.pl::77e4d5a5-66d2-4521-9afd-5150b41ff346" providerId="AD" clId="Web-{7E9775E5-3247-655C-E19C-27E26BEB4B5E}" dt="2021-04-15T20:58:09.930" v="589"/>
          <ac:spMkLst>
            <pc:docMk/>
            <pc:sldMk cId="603986313" sldId="260"/>
            <ac:spMk id="3" creationId="{701996C5-F803-48DD-BA36-E4EE936BFC58}"/>
          </ac:spMkLst>
        </pc:spChg>
        <pc:spChg chg="add del">
          <ac:chgData name="Dawid Nowak" userId="S::dawnow5084@edu.wroclaw.pl::77e4d5a5-66d2-4521-9afd-5150b41ff346" providerId="AD" clId="Web-{7E9775E5-3247-655C-E19C-27E26BEB4B5E}" dt="2021-04-15T21:00:41.750" v="602"/>
          <ac:spMkLst>
            <pc:docMk/>
            <pc:sldMk cId="603986313" sldId="260"/>
            <ac:spMk id="22" creationId="{4F71A406-3CB7-4E4D-B434-24E6AA4F3997}"/>
          </ac:spMkLst>
        </pc:spChg>
        <pc:spChg chg="add del mod">
          <ac:chgData name="Dawid Nowak" userId="S::dawnow5084@edu.wroclaw.pl::77e4d5a5-66d2-4521-9afd-5150b41ff346" providerId="AD" clId="Web-{7E9775E5-3247-655C-E19C-27E26BEB4B5E}" dt="2021-04-15T21:01:42.488" v="613"/>
          <ac:spMkLst>
            <pc:docMk/>
            <pc:sldMk cId="603986313" sldId="260"/>
            <ac:spMk id="26" creationId="{A32B923E-E06C-4EA9-8A3C-02208A192297}"/>
          </ac:spMkLst>
        </pc:spChg>
        <pc:spChg chg="add">
          <ac:chgData name="Dawid Nowak" userId="S::dawnow5084@edu.wroclaw.pl::77e4d5a5-66d2-4521-9afd-5150b41ff346" providerId="AD" clId="Web-{7E9775E5-3247-655C-E19C-27E26BEB4B5E}" dt="2021-04-15T21:01:16.768" v="610"/>
          <ac:spMkLst>
            <pc:docMk/>
            <pc:sldMk cId="603986313" sldId="260"/>
            <ac:spMk id="29" creationId="{BF120A21-0841-4823-B0C4-28AEBCEF9B78}"/>
          </ac:spMkLst>
        </pc:spChg>
        <pc:spChg chg="add">
          <ac:chgData name="Dawid Nowak" userId="S::dawnow5084@edu.wroclaw.pl::77e4d5a5-66d2-4521-9afd-5150b41ff346" providerId="AD" clId="Web-{7E9775E5-3247-655C-E19C-27E26BEB4B5E}" dt="2021-04-15T21:01:16.768" v="610"/>
          <ac:spMkLst>
            <pc:docMk/>
            <pc:sldMk cId="603986313" sldId="260"/>
            <ac:spMk id="30" creationId="{DBB05BAE-BBD3-4289-899F-A6851503C6B0}"/>
          </ac:spMkLst>
        </pc:spChg>
        <pc:spChg chg="add">
          <ac:chgData name="Dawid Nowak" userId="S::dawnow5084@edu.wroclaw.pl::77e4d5a5-66d2-4521-9afd-5150b41ff346" providerId="AD" clId="Web-{7E9775E5-3247-655C-E19C-27E26BEB4B5E}" dt="2021-04-15T21:01:16.768" v="610"/>
          <ac:spMkLst>
            <pc:docMk/>
            <pc:sldMk cId="603986313" sldId="260"/>
            <ac:spMk id="32" creationId="{9874D11C-36F5-4BBE-A490-019A54E953B0}"/>
          </ac:spMkLst>
        </pc:spChg>
        <pc:spChg chg="add">
          <ac:chgData name="Dawid Nowak" userId="S::dawnow5084@edu.wroclaw.pl::77e4d5a5-66d2-4521-9afd-5150b41ff346" providerId="AD" clId="Web-{7E9775E5-3247-655C-E19C-27E26BEB4B5E}" dt="2021-04-15T21:01:16.768" v="610"/>
          <ac:spMkLst>
            <pc:docMk/>
            <pc:sldMk cId="603986313" sldId="260"/>
            <ac:spMk id="35" creationId="{3F088236-D655-4F88-B238-E16762358025}"/>
          </ac:spMkLst>
        </pc:spChg>
        <pc:spChg chg="add">
          <ac:chgData name="Dawid Nowak" userId="S::dawnow5084@edu.wroclaw.pl::77e4d5a5-66d2-4521-9afd-5150b41ff346" providerId="AD" clId="Web-{7E9775E5-3247-655C-E19C-27E26BEB4B5E}" dt="2021-04-15T21:01:16.768" v="610"/>
          <ac:spMkLst>
            <pc:docMk/>
            <pc:sldMk cId="603986313" sldId="260"/>
            <ac:spMk id="37" creationId="{3DAC0C92-199E-475C-9390-119A9B027276}"/>
          </ac:spMkLst>
        </pc:spChg>
        <pc:spChg chg="add">
          <ac:chgData name="Dawid Nowak" userId="S::dawnow5084@edu.wroclaw.pl::77e4d5a5-66d2-4521-9afd-5150b41ff346" providerId="AD" clId="Web-{7E9775E5-3247-655C-E19C-27E26BEB4B5E}" dt="2021-04-15T21:01:16.768" v="610"/>
          <ac:spMkLst>
            <pc:docMk/>
            <pc:sldMk cId="603986313" sldId="260"/>
            <ac:spMk id="39" creationId="{C4CFB339-0ED8-4FE2-9EF1-6D1375B8499B}"/>
          </ac:spMkLst>
        </pc:spChg>
        <pc:spChg chg="add">
          <ac:chgData name="Dawid Nowak" userId="S::dawnow5084@edu.wroclaw.pl::77e4d5a5-66d2-4521-9afd-5150b41ff346" providerId="AD" clId="Web-{7E9775E5-3247-655C-E19C-27E26BEB4B5E}" dt="2021-04-15T21:01:16.768" v="610"/>
          <ac:spMkLst>
            <pc:docMk/>
            <pc:sldMk cId="603986313" sldId="260"/>
            <ac:spMk id="41" creationId="{31896C80-2069-4431-9C19-83B913734490}"/>
          </ac:spMkLst>
        </pc:spChg>
        <pc:spChg chg="add del">
          <ac:chgData name="Dawid Nowak" userId="S::dawnow5084@edu.wroclaw.pl::77e4d5a5-66d2-4521-9afd-5150b41ff346" providerId="AD" clId="Web-{7E9775E5-3247-655C-E19C-27E26BEB4B5E}" dt="2021-04-15T21:01:16.768" v="609"/>
          <ac:spMkLst>
            <pc:docMk/>
            <pc:sldMk cId="603986313" sldId="260"/>
            <ac:spMk id="47" creationId="{66D61E08-70C3-48D8-BEA0-787111DC30DA}"/>
          </ac:spMkLst>
        </pc:spChg>
        <pc:spChg chg="add del">
          <ac:chgData name="Dawid Nowak" userId="S::dawnow5084@edu.wroclaw.pl::77e4d5a5-66d2-4521-9afd-5150b41ff346" providerId="AD" clId="Web-{7E9775E5-3247-655C-E19C-27E26BEB4B5E}" dt="2021-04-15T21:01:16.768" v="609"/>
          <ac:spMkLst>
            <pc:docMk/>
            <pc:sldMk cId="603986313" sldId="260"/>
            <ac:spMk id="49" creationId="{FC55298F-0AE5-478E-AD2B-03C2614C5833}"/>
          </ac:spMkLst>
        </pc:spChg>
        <pc:spChg chg="add del">
          <ac:chgData name="Dawid Nowak" userId="S::dawnow5084@edu.wroclaw.pl::77e4d5a5-66d2-4521-9afd-5150b41ff346" providerId="AD" clId="Web-{7E9775E5-3247-655C-E19C-27E26BEB4B5E}" dt="2021-04-15T21:01:16.768" v="609"/>
          <ac:spMkLst>
            <pc:docMk/>
            <pc:sldMk cId="603986313" sldId="260"/>
            <ac:spMk id="51" creationId="{C180E4EA-0B63-4779-A895-7E90E71088F3}"/>
          </ac:spMkLst>
        </pc:spChg>
        <pc:spChg chg="add del">
          <ac:chgData name="Dawid Nowak" userId="S::dawnow5084@edu.wroclaw.pl::77e4d5a5-66d2-4521-9afd-5150b41ff346" providerId="AD" clId="Web-{7E9775E5-3247-655C-E19C-27E26BEB4B5E}" dt="2021-04-15T21:01:16.768" v="609"/>
          <ac:spMkLst>
            <pc:docMk/>
            <pc:sldMk cId="603986313" sldId="260"/>
            <ac:spMk id="53" creationId="{CEE01D9D-3DE8-4EED-B0D3-8F3C79CC7673}"/>
          </ac:spMkLst>
        </pc:spChg>
        <pc:spChg chg="add del">
          <ac:chgData name="Dawid Nowak" userId="S::dawnow5084@edu.wroclaw.pl::77e4d5a5-66d2-4521-9afd-5150b41ff346" providerId="AD" clId="Web-{7E9775E5-3247-655C-E19C-27E26BEB4B5E}" dt="2021-04-15T21:01:16.768" v="609"/>
          <ac:spMkLst>
            <pc:docMk/>
            <pc:sldMk cId="603986313" sldId="260"/>
            <ac:spMk id="55" creationId="{89AF5CE9-607F-43F4-8983-DCD6DA4051FD}"/>
          </ac:spMkLst>
        </pc:spChg>
        <pc:spChg chg="add del">
          <ac:chgData name="Dawid Nowak" userId="S::dawnow5084@edu.wroclaw.pl::77e4d5a5-66d2-4521-9afd-5150b41ff346" providerId="AD" clId="Web-{7E9775E5-3247-655C-E19C-27E26BEB4B5E}" dt="2021-04-15T21:01:16.768" v="609"/>
          <ac:spMkLst>
            <pc:docMk/>
            <pc:sldMk cId="603986313" sldId="260"/>
            <ac:spMk id="57" creationId="{6EEA2DBD-9E1E-4521-8C01-F32AD18A89E3}"/>
          </ac:spMkLst>
        </pc:spChg>
        <pc:spChg chg="add del">
          <ac:chgData name="Dawid Nowak" userId="S::dawnow5084@edu.wroclaw.pl::77e4d5a5-66d2-4521-9afd-5150b41ff346" providerId="AD" clId="Web-{7E9775E5-3247-655C-E19C-27E26BEB4B5E}" dt="2021-04-15T21:01:16.768" v="609"/>
          <ac:spMkLst>
            <pc:docMk/>
            <pc:sldMk cId="603986313" sldId="260"/>
            <ac:spMk id="59" creationId="{15BBD2C1-BA9B-46A9-A27A-33498B169272}"/>
          </ac:spMkLst>
        </pc:spChg>
        <pc:grpChg chg="add del">
          <ac:chgData name="Dawid Nowak" userId="S::dawnow5084@edu.wroclaw.pl::77e4d5a5-66d2-4521-9afd-5150b41ff346" providerId="AD" clId="Web-{7E9775E5-3247-655C-E19C-27E26BEB4B5E}" dt="2021-04-15T21:00:41.750" v="602"/>
          <ac:grpSpMkLst>
            <pc:docMk/>
            <pc:sldMk cId="603986313" sldId="260"/>
            <ac:grpSpMk id="10" creationId="{5EA39187-0197-4C1D-BE4A-06B353C7B215}"/>
          </ac:grpSpMkLst>
        </pc:grpChg>
        <pc:grpChg chg="add del">
          <ac:chgData name="Dawid Nowak" userId="S::dawnow5084@edu.wroclaw.pl::77e4d5a5-66d2-4521-9afd-5150b41ff346" providerId="AD" clId="Web-{7E9775E5-3247-655C-E19C-27E26BEB4B5E}" dt="2021-04-15T21:00:41.735" v="601"/>
          <ac:grpSpMkLst>
            <pc:docMk/>
            <pc:sldMk cId="603986313" sldId="260"/>
            <ac:grpSpMk id="27" creationId="{90A61547-2555-4DE2-A37F-A53E54917441}"/>
          </ac:grpSpMkLst>
        </pc:grpChg>
        <pc:grpChg chg="add del">
          <ac:chgData name="Dawid Nowak" userId="S::dawnow5084@edu.wroclaw.pl::77e4d5a5-66d2-4521-9afd-5150b41ff346" providerId="AD" clId="Web-{7E9775E5-3247-655C-E19C-27E26BEB4B5E}" dt="2021-04-15T21:01:16.768" v="609"/>
          <ac:grpSpMkLst>
            <pc:docMk/>
            <pc:sldMk cId="603986313" sldId="260"/>
            <ac:grpSpMk id="31" creationId="{88C9B83F-64CD-41C1-925F-A08801FFD0BD}"/>
          </ac:grpSpMkLst>
        </pc:grpChg>
        <pc:picChg chg="add mod ord">
          <ac:chgData name="Dawid Nowak" userId="S::dawnow5084@edu.wroclaw.pl::77e4d5a5-66d2-4521-9afd-5150b41ff346" providerId="AD" clId="Web-{7E9775E5-3247-655C-E19C-27E26BEB4B5E}" dt="2021-04-15T21:01:32.519" v="611" actId="1076"/>
          <ac:picMkLst>
            <pc:docMk/>
            <pc:sldMk cId="603986313" sldId="260"/>
            <ac:picMk id="4" creationId="{D9F9972E-DC51-4085-B220-6C4DEF530DEA}"/>
          </ac:picMkLst>
        </pc:picChg>
        <pc:picChg chg="add del mod modCrop">
          <ac:chgData name="Dawid Nowak" userId="S::dawnow5084@edu.wroclaw.pl::77e4d5a5-66d2-4521-9afd-5150b41ff346" providerId="AD" clId="Web-{7E9775E5-3247-655C-E19C-27E26BEB4B5E}" dt="2021-04-15T21:01:06.595" v="606"/>
          <ac:picMkLst>
            <pc:docMk/>
            <pc:sldMk cId="603986313" sldId="260"/>
            <ac:picMk id="5" creationId="{31C07EC6-5A20-4211-9914-4B0862432EC2}"/>
          </ac:picMkLst>
        </pc:picChg>
        <pc:cxnChg chg="add">
          <ac:chgData name="Dawid Nowak" userId="S::dawnow5084@edu.wroclaw.pl::77e4d5a5-66d2-4521-9afd-5150b41ff346" providerId="AD" clId="Web-{7E9775E5-3247-655C-E19C-27E26BEB4B5E}" dt="2021-04-15T21:01:16.768" v="610"/>
          <ac:cxnSpMkLst>
            <pc:docMk/>
            <pc:sldMk cId="603986313" sldId="260"/>
            <ac:cxnSpMk id="28" creationId="{64FA5DFF-7FE6-4855-84E6-DFA78EE978BD}"/>
          </ac:cxnSpMkLst>
        </pc:cxnChg>
        <pc:cxnChg chg="add">
          <ac:chgData name="Dawid Nowak" userId="S::dawnow5084@edu.wroclaw.pl::77e4d5a5-66d2-4521-9afd-5150b41ff346" providerId="AD" clId="Web-{7E9775E5-3247-655C-E19C-27E26BEB4B5E}" dt="2021-04-15T21:01:16.768" v="610"/>
          <ac:cxnSpMkLst>
            <pc:docMk/>
            <pc:sldMk cId="603986313" sldId="260"/>
            <ac:cxnSpMk id="33" creationId="{2AFD8CBA-54A3-4363-991B-B9C631BBFA74}"/>
          </ac:cxnSpMkLst>
        </pc:cxnChg>
        <pc:cxnChg chg="add del">
          <ac:chgData name="Dawid Nowak" userId="S::dawnow5084@edu.wroclaw.pl::77e4d5a5-66d2-4521-9afd-5150b41ff346" providerId="AD" clId="Web-{7E9775E5-3247-655C-E19C-27E26BEB4B5E}" dt="2021-04-15T21:01:16.768" v="609"/>
          <ac:cxnSpMkLst>
            <pc:docMk/>
            <pc:sldMk cId="603986313" sldId="260"/>
            <ac:cxnSpMk id="43" creationId="{A57C1A16-B8AB-4D99-A195-A38F556A6486}"/>
          </ac:cxnSpMkLst>
        </pc:cxnChg>
        <pc:cxnChg chg="add del">
          <ac:chgData name="Dawid Nowak" userId="S::dawnow5084@edu.wroclaw.pl::77e4d5a5-66d2-4521-9afd-5150b41ff346" providerId="AD" clId="Web-{7E9775E5-3247-655C-E19C-27E26BEB4B5E}" dt="2021-04-15T21:01:16.768" v="609"/>
          <ac:cxnSpMkLst>
            <pc:docMk/>
            <pc:sldMk cId="603986313" sldId="260"/>
            <ac:cxnSpMk id="45" creationId="{F8A9B20B-D1DD-4573-B5EC-558029519236}"/>
          </ac:cxnSpMkLst>
        </pc:cxnChg>
      </pc:sldChg>
      <pc:sldChg chg="addSp delSp modSp new mod setBg setClrOvrMap">
        <pc:chgData name="Dawid Nowak" userId="S::dawnow5084@edu.wroclaw.pl::77e4d5a5-66d2-4521-9afd-5150b41ff346" providerId="AD" clId="Web-{7E9775E5-3247-655C-E19C-27E26BEB4B5E}" dt="2021-04-15T21:03:10.008" v="626"/>
        <pc:sldMkLst>
          <pc:docMk/>
          <pc:sldMk cId="864128913" sldId="261"/>
        </pc:sldMkLst>
        <pc:spChg chg="mod ord">
          <ac:chgData name="Dawid Nowak" userId="S::dawnow5084@edu.wroclaw.pl::77e4d5a5-66d2-4521-9afd-5150b41ff346" providerId="AD" clId="Web-{7E9775E5-3247-655C-E19C-27E26BEB4B5E}" dt="2021-04-15T21:03:10.008" v="626"/>
          <ac:spMkLst>
            <pc:docMk/>
            <pc:sldMk cId="864128913" sldId="261"/>
            <ac:spMk id="2" creationId="{076DDEE2-249E-4E18-B0BB-47988492D605}"/>
          </ac:spMkLst>
        </pc:spChg>
        <pc:spChg chg="del">
          <ac:chgData name="Dawid Nowak" userId="S::dawnow5084@edu.wroclaw.pl::77e4d5a5-66d2-4521-9afd-5150b41ff346" providerId="AD" clId="Web-{7E9775E5-3247-655C-E19C-27E26BEB4B5E}" dt="2021-04-15T21:02:58.789" v="623"/>
          <ac:spMkLst>
            <pc:docMk/>
            <pc:sldMk cId="864128913" sldId="261"/>
            <ac:spMk id="3" creationId="{48B7CDA0-E077-41C2-82A1-049831661549}"/>
          </ac:spMkLst>
        </pc:spChg>
        <pc:spChg chg="add del">
          <ac:chgData name="Dawid Nowak" userId="S::dawnow5084@edu.wroclaw.pl::77e4d5a5-66d2-4521-9afd-5150b41ff346" providerId="AD" clId="Web-{7E9775E5-3247-655C-E19C-27E26BEB4B5E}" dt="2021-04-15T21:03:10.008" v="625"/>
          <ac:spMkLst>
            <pc:docMk/>
            <pc:sldMk cId="864128913" sldId="261"/>
            <ac:spMk id="8" creationId="{CBBAC10D-9582-4D71-8C6E-B6C7DA843772}"/>
          </ac:spMkLst>
        </pc:spChg>
        <pc:spChg chg="add del">
          <ac:chgData name="Dawid Nowak" userId="S::dawnow5084@edu.wroclaw.pl::77e4d5a5-66d2-4521-9afd-5150b41ff346" providerId="AD" clId="Web-{7E9775E5-3247-655C-E19C-27E26BEB4B5E}" dt="2021-04-15T21:03:10.008" v="625"/>
          <ac:spMkLst>
            <pc:docMk/>
            <pc:sldMk cId="864128913" sldId="261"/>
            <ac:spMk id="11" creationId="{D94A7024-D948-494D-8920-BBA2DA07D15B}"/>
          </ac:spMkLst>
        </pc:spChg>
        <pc:grpChg chg="add">
          <ac:chgData name="Dawid Nowak" userId="S::dawnow5084@edu.wroclaw.pl::77e4d5a5-66d2-4521-9afd-5150b41ff346" providerId="AD" clId="Web-{7E9775E5-3247-655C-E19C-27E26BEB4B5E}" dt="2021-04-15T21:03:10.008" v="626"/>
          <ac:grpSpMkLst>
            <pc:docMk/>
            <pc:sldMk cId="864128913" sldId="261"/>
            <ac:grpSpMk id="9" creationId="{88C9B83F-64CD-41C1-925F-A08801FFD0BD}"/>
          </ac:grpSpMkLst>
        </pc:grpChg>
        <pc:picChg chg="add mod ord">
          <ac:chgData name="Dawid Nowak" userId="S::dawnow5084@edu.wroclaw.pl::77e4d5a5-66d2-4521-9afd-5150b41ff346" providerId="AD" clId="Web-{7E9775E5-3247-655C-E19C-27E26BEB4B5E}" dt="2021-04-15T21:03:10.008" v="626"/>
          <ac:picMkLst>
            <pc:docMk/>
            <pc:sldMk cId="864128913" sldId="261"/>
            <ac:picMk id="4" creationId="{B3869811-300D-45E8-AC01-250C532E40E9}"/>
          </ac:picMkLst>
        </pc:picChg>
      </pc:sldChg>
      <pc:sldChg chg="addSp delSp modSp new mod setBg setClrOvrMap">
        <pc:chgData name="Dawid Nowak" userId="S::dawnow5084@edu.wroclaw.pl::77e4d5a5-66d2-4521-9afd-5150b41ff346" providerId="AD" clId="Web-{7E9775E5-3247-655C-E19C-27E26BEB4B5E}" dt="2021-04-15T21:13:46.295" v="692" actId="1076"/>
        <pc:sldMkLst>
          <pc:docMk/>
          <pc:sldMk cId="843271169" sldId="262"/>
        </pc:sldMkLst>
        <pc:spChg chg="mod">
          <ac:chgData name="Dawid Nowak" userId="S::dawnow5084@edu.wroclaw.pl::77e4d5a5-66d2-4521-9afd-5150b41ff346" providerId="AD" clId="Web-{7E9775E5-3247-655C-E19C-27E26BEB4B5E}" dt="2021-04-15T21:13:42.795" v="691" actId="14100"/>
          <ac:spMkLst>
            <pc:docMk/>
            <pc:sldMk cId="843271169" sldId="262"/>
            <ac:spMk id="2" creationId="{227AB564-A255-4DF4-B1C1-326A4CBEF4F2}"/>
          </ac:spMkLst>
        </pc:spChg>
        <pc:spChg chg="mod">
          <ac:chgData name="Dawid Nowak" userId="S::dawnow5084@edu.wroclaw.pl::77e4d5a5-66d2-4521-9afd-5150b41ff346" providerId="AD" clId="Web-{7E9775E5-3247-655C-E19C-27E26BEB4B5E}" dt="2021-04-15T21:13:46.295" v="692" actId="1076"/>
          <ac:spMkLst>
            <pc:docMk/>
            <pc:sldMk cId="843271169" sldId="262"/>
            <ac:spMk id="3" creationId="{80C86CE9-0229-49E9-82A0-56A789E4200A}"/>
          </ac:spMkLst>
        </pc:spChg>
        <pc:spChg chg="add del">
          <ac:chgData name="Dawid Nowak" userId="S::dawnow5084@edu.wroclaw.pl::77e4d5a5-66d2-4521-9afd-5150b41ff346" providerId="AD" clId="Web-{7E9775E5-3247-655C-E19C-27E26BEB4B5E}" dt="2021-04-15T21:12:26.806" v="662"/>
          <ac:spMkLst>
            <pc:docMk/>
            <pc:sldMk cId="843271169" sldId="262"/>
            <ac:spMk id="8" creationId="{603AE127-802C-459A-A612-DB85B67F0DC0}"/>
          </ac:spMkLst>
        </pc:spChg>
        <pc:spChg chg="add del">
          <ac:chgData name="Dawid Nowak" userId="S::dawnow5084@edu.wroclaw.pl::77e4d5a5-66d2-4521-9afd-5150b41ff346" providerId="AD" clId="Web-{7E9775E5-3247-655C-E19C-27E26BEB4B5E}" dt="2021-04-15T21:12:26.806" v="662"/>
          <ac:spMkLst>
            <pc:docMk/>
            <pc:sldMk cId="843271169" sldId="262"/>
            <ac:spMk id="10" creationId="{9323D83D-50D6-4040-A58B-FCEA340F886A}"/>
          </ac:spMkLst>
        </pc:spChg>
        <pc:spChg chg="add del">
          <ac:chgData name="Dawid Nowak" userId="S::dawnow5084@edu.wroclaw.pl::77e4d5a5-66d2-4521-9afd-5150b41ff346" providerId="AD" clId="Web-{7E9775E5-3247-655C-E19C-27E26BEB4B5E}" dt="2021-04-15T21:12:26.806" v="662"/>
          <ac:spMkLst>
            <pc:docMk/>
            <pc:sldMk cId="843271169" sldId="262"/>
            <ac:spMk id="14" creationId="{F10FD715-4DCE-4779-B634-EC78315EA213}"/>
          </ac:spMkLst>
        </pc:spChg>
        <pc:spChg chg="add del">
          <ac:chgData name="Dawid Nowak" userId="S::dawnow5084@edu.wroclaw.pl::77e4d5a5-66d2-4521-9afd-5150b41ff346" providerId="AD" clId="Web-{7E9775E5-3247-655C-E19C-27E26BEB4B5E}" dt="2021-04-15T21:12:26.791" v="661"/>
          <ac:spMkLst>
            <pc:docMk/>
            <pc:sldMk cId="843271169" sldId="262"/>
            <ac:spMk id="19" creationId="{D94A7024-D948-494D-8920-BBA2DA07D15B}"/>
          </ac:spMkLst>
        </pc:spChg>
        <pc:spChg chg="add">
          <ac:chgData name="Dawid Nowak" userId="S::dawnow5084@edu.wroclaw.pl::77e4d5a5-66d2-4521-9afd-5150b41ff346" providerId="AD" clId="Web-{7E9775E5-3247-655C-E19C-27E26BEB4B5E}" dt="2021-04-15T21:12:26.806" v="662"/>
          <ac:spMkLst>
            <pc:docMk/>
            <pc:sldMk cId="843271169" sldId="262"/>
            <ac:spMk id="23" creationId="{3F088236-D655-4F88-B238-E16762358025}"/>
          </ac:spMkLst>
        </pc:spChg>
        <pc:spChg chg="add">
          <ac:chgData name="Dawid Nowak" userId="S::dawnow5084@edu.wroclaw.pl::77e4d5a5-66d2-4521-9afd-5150b41ff346" providerId="AD" clId="Web-{7E9775E5-3247-655C-E19C-27E26BEB4B5E}" dt="2021-04-15T21:12:26.806" v="662"/>
          <ac:spMkLst>
            <pc:docMk/>
            <pc:sldMk cId="843271169" sldId="262"/>
            <ac:spMk id="25" creationId="{3DAC0C92-199E-475C-9390-119A9B027276}"/>
          </ac:spMkLst>
        </pc:spChg>
        <pc:spChg chg="add">
          <ac:chgData name="Dawid Nowak" userId="S::dawnow5084@edu.wroclaw.pl::77e4d5a5-66d2-4521-9afd-5150b41ff346" providerId="AD" clId="Web-{7E9775E5-3247-655C-E19C-27E26BEB4B5E}" dt="2021-04-15T21:12:26.806" v="662"/>
          <ac:spMkLst>
            <pc:docMk/>
            <pc:sldMk cId="843271169" sldId="262"/>
            <ac:spMk id="27" creationId="{C4CFB339-0ED8-4FE2-9EF1-6D1375B8499B}"/>
          </ac:spMkLst>
        </pc:spChg>
        <pc:spChg chg="add">
          <ac:chgData name="Dawid Nowak" userId="S::dawnow5084@edu.wroclaw.pl::77e4d5a5-66d2-4521-9afd-5150b41ff346" providerId="AD" clId="Web-{7E9775E5-3247-655C-E19C-27E26BEB4B5E}" dt="2021-04-15T21:12:26.806" v="662"/>
          <ac:spMkLst>
            <pc:docMk/>
            <pc:sldMk cId="843271169" sldId="262"/>
            <ac:spMk id="29" creationId="{31896C80-2069-4431-9C19-83B913734490}"/>
          </ac:spMkLst>
        </pc:spChg>
        <pc:spChg chg="add">
          <ac:chgData name="Dawid Nowak" userId="S::dawnow5084@edu.wroclaw.pl::77e4d5a5-66d2-4521-9afd-5150b41ff346" providerId="AD" clId="Web-{7E9775E5-3247-655C-E19C-27E26BEB4B5E}" dt="2021-04-15T21:12:26.806" v="662"/>
          <ac:spMkLst>
            <pc:docMk/>
            <pc:sldMk cId="843271169" sldId="262"/>
            <ac:spMk id="31" creationId="{BF120A21-0841-4823-B0C4-28AEBCEF9B78}"/>
          </ac:spMkLst>
        </pc:spChg>
        <pc:spChg chg="add">
          <ac:chgData name="Dawid Nowak" userId="S::dawnow5084@edu.wroclaw.pl::77e4d5a5-66d2-4521-9afd-5150b41ff346" providerId="AD" clId="Web-{7E9775E5-3247-655C-E19C-27E26BEB4B5E}" dt="2021-04-15T21:12:26.806" v="662"/>
          <ac:spMkLst>
            <pc:docMk/>
            <pc:sldMk cId="843271169" sldId="262"/>
            <ac:spMk id="33" creationId="{DBB05BAE-BBD3-4289-899F-A6851503C6B0}"/>
          </ac:spMkLst>
        </pc:spChg>
        <pc:spChg chg="add">
          <ac:chgData name="Dawid Nowak" userId="S::dawnow5084@edu.wroclaw.pl::77e4d5a5-66d2-4521-9afd-5150b41ff346" providerId="AD" clId="Web-{7E9775E5-3247-655C-E19C-27E26BEB4B5E}" dt="2021-04-15T21:12:26.806" v="662"/>
          <ac:spMkLst>
            <pc:docMk/>
            <pc:sldMk cId="843271169" sldId="262"/>
            <ac:spMk id="35" creationId="{9874D11C-36F5-4BBE-A490-019A54E953B0}"/>
          </ac:spMkLst>
        </pc:spChg>
        <pc:picChg chg="add mod ord">
          <ac:chgData name="Dawid Nowak" userId="S::dawnow5084@edu.wroclaw.pl::77e4d5a5-66d2-4521-9afd-5150b41ff346" providerId="AD" clId="Web-{7E9775E5-3247-655C-E19C-27E26BEB4B5E}" dt="2021-04-15T21:12:26.806" v="662"/>
          <ac:picMkLst>
            <pc:docMk/>
            <pc:sldMk cId="843271169" sldId="262"/>
            <ac:picMk id="4" creationId="{FA5E0B23-D75F-433A-98BF-85ACCBB54E32}"/>
          </ac:picMkLst>
        </pc:picChg>
        <pc:cxnChg chg="add del">
          <ac:chgData name="Dawid Nowak" userId="S::dawnow5084@edu.wroclaw.pl::77e4d5a5-66d2-4521-9afd-5150b41ff346" providerId="AD" clId="Web-{7E9775E5-3247-655C-E19C-27E26BEB4B5E}" dt="2021-04-15T21:12:26.806" v="662"/>
          <ac:cxnSpMkLst>
            <pc:docMk/>
            <pc:sldMk cId="843271169" sldId="262"/>
            <ac:cxnSpMk id="12" creationId="{1A1FE6BB-DFB2-4080-9B5E-076EF5DDE67B}"/>
          </ac:cxnSpMkLst>
        </pc:cxnChg>
        <pc:cxnChg chg="add">
          <ac:chgData name="Dawid Nowak" userId="S::dawnow5084@edu.wroclaw.pl::77e4d5a5-66d2-4521-9afd-5150b41ff346" providerId="AD" clId="Web-{7E9775E5-3247-655C-E19C-27E26BEB4B5E}" dt="2021-04-15T21:12:26.806" v="662"/>
          <ac:cxnSpMkLst>
            <pc:docMk/>
            <pc:sldMk cId="843271169" sldId="262"/>
            <ac:cxnSpMk id="16" creationId="{64FA5DFF-7FE6-4855-84E6-DFA78EE978BD}"/>
          </ac:cxnSpMkLst>
        </pc:cxnChg>
        <pc:cxnChg chg="add">
          <ac:chgData name="Dawid Nowak" userId="S::dawnow5084@edu.wroclaw.pl::77e4d5a5-66d2-4521-9afd-5150b41ff346" providerId="AD" clId="Web-{7E9775E5-3247-655C-E19C-27E26BEB4B5E}" dt="2021-04-15T21:12:26.806" v="662"/>
          <ac:cxnSpMkLst>
            <pc:docMk/>
            <pc:sldMk cId="843271169" sldId="262"/>
            <ac:cxnSpMk id="21" creationId="{2AFD8CBA-54A3-4363-991B-B9C631BBFA74}"/>
          </ac:cxnSpMkLst>
        </pc:cxnChg>
      </pc:sldChg>
      <pc:sldChg chg="addSp modSp new mod setBg">
        <pc:chgData name="Dawid Nowak" userId="S::dawnow5084@edu.wroclaw.pl::77e4d5a5-66d2-4521-9afd-5150b41ff346" providerId="AD" clId="Web-{7E9775E5-3247-655C-E19C-27E26BEB4B5E}" dt="2021-04-15T21:42:35.258" v="903" actId="1076"/>
        <pc:sldMkLst>
          <pc:docMk/>
          <pc:sldMk cId="455960793" sldId="263"/>
        </pc:sldMkLst>
        <pc:spChg chg="mod">
          <ac:chgData name="Dawid Nowak" userId="S::dawnow5084@edu.wroclaw.pl::77e4d5a5-66d2-4521-9afd-5150b41ff346" providerId="AD" clId="Web-{7E9775E5-3247-655C-E19C-27E26BEB4B5E}" dt="2021-04-15T21:42:35.258" v="903" actId="1076"/>
          <ac:spMkLst>
            <pc:docMk/>
            <pc:sldMk cId="455960793" sldId="263"/>
            <ac:spMk id="2" creationId="{6BE4456A-0FB7-491A-AF66-B37EE002DE7F}"/>
          </ac:spMkLst>
        </pc:spChg>
        <pc:spChg chg="mod">
          <ac:chgData name="Dawid Nowak" userId="S::dawnow5084@edu.wroclaw.pl::77e4d5a5-66d2-4521-9afd-5150b41ff346" providerId="AD" clId="Web-{7E9775E5-3247-655C-E19C-27E26BEB4B5E}" dt="2021-04-15T21:34:46.200" v="879"/>
          <ac:spMkLst>
            <pc:docMk/>
            <pc:sldMk cId="455960793" sldId="263"/>
            <ac:spMk id="3" creationId="{FF5B7AE4-1C8E-4260-B16A-3473B8C76A5F}"/>
          </ac:spMkLst>
        </pc:spChg>
        <pc:spChg chg="add">
          <ac:chgData name="Dawid Nowak" userId="S::dawnow5084@edu.wroclaw.pl::77e4d5a5-66d2-4521-9afd-5150b41ff346" providerId="AD" clId="Web-{7E9775E5-3247-655C-E19C-27E26BEB4B5E}" dt="2021-04-15T21:34:46.200" v="879"/>
          <ac:spMkLst>
            <pc:docMk/>
            <pc:sldMk cId="455960793" sldId="263"/>
            <ac:spMk id="9" creationId="{3BCB5F6A-9EB0-40B0-9D13-3023E9A20508}"/>
          </ac:spMkLst>
        </pc:spChg>
        <pc:picChg chg="add mod">
          <ac:chgData name="Dawid Nowak" userId="S::dawnow5084@edu.wroclaw.pl::77e4d5a5-66d2-4521-9afd-5150b41ff346" providerId="AD" clId="Web-{7E9775E5-3247-655C-E19C-27E26BEB4B5E}" dt="2021-04-15T21:34:46.200" v="879"/>
          <ac:picMkLst>
            <pc:docMk/>
            <pc:sldMk cId="455960793" sldId="263"/>
            <ac:picMk id="4" creationId="{F003775A-A319-4BDC-A934-300DF96A705F}"/>
          </ac:picMkLst>
        </pc:picChg>
      </pc:sldChg>
      <pc:sldChg chg="addSp delSp modSp new mod setBg">
        <pc:chgData name="Dawid Nowak" userId="S::dawnow5084@edu.wroclaw.pl::77e4d5a5-66d2-4521-9afd-5150b41ff346" providerId="AD" clId="Web-{7E9775E5-3247-655C-E19C-27E26BEB4B5E}" dt="2021-04-15T21:41:14.160" v="899" actId="1076"/>
        <pc:sldMkLst>
          <pc:docMk/>
          <pc:sldMk cId="3627474534" sldId="264"/>
        </pc:sldMkLst>
        <pc:spChg chg="del mod">
          <ac:chgData name="Dawid Nowak" userId="S::dawnow5084@edu.wroclaw.pl::77e4d5a5-66d2-4521-9afd-5150b41ff346" providerId="AD" clId="Web-{7E9775E5-3247-655C-E19C-27E26BEB4B5E}" dt="2021-04-15T21:40:22.984" v="889"/>
          <ac:spMkLst>
            <pc:docMk/>
            <pc:sldMk cId="3627474534" sldId="264"/>
            <ac:spMk id="2" creationId="{3FEAFAE8-64B8-4245-A48D-84DFF043A9AF}"/>
          </ac:spMkLst>
        </pc:spChg>
        <pc:spChg chg="del">
          <ac:chgData name="Dawid Nowak" userId="S::dawnow5084@edu.wroclaw.pl::77e4d5a5-66d2-4521-9afd-5150b41ff346" providerId="AD" clId="Web-{7E9775E5-3247-655C-E19C-27E26BEB4B5E}" dt="2021-04-15T21:37:19.849" v="880"/>
          <ac:spMkLst>
            <pc:docMk/>
            <pc:sldMk cId="3627474534" sldId="264"/>
            <ac:spMk id="3" creationId="{3E5B446A-75C3-4586-A43B-1469B4A4066A}"/>
          </ac:spMkLst>
        </pc:spChg>
        <pc:spChg chg="add mod ord">
          <ac:chgData name="Dawid Nowak" userId="S::dawnow5084@edu.wroclaw.pl::77e4d5a5-66d2-4521-9afd-5150b41ff346" providerId="AD" clId="Web-{7E9775E5-3247-655C-E19C-27E26BEB4B5E}" dt="2021-04-15T21:41:14.160" v="899" actId="1076"/>
          <ac:spMkLst>
            <pc:docMk/>
            <pc:sldMk cId="3627474534" sldId="264"/>
            <ac:spMk id="6" creationId="{B0207E6D-D0CA-4E1F-AD46-390E1DDA977C}"/>
          </ac:spMkLst>
        </pc:spChg>
        <pc:spChg chg="add del">
          <ac:chgData name="Dawid Nowak" userId="S::dawnow5084@edu.wroclaw.pl::77e4d5a5-66d2-4521-9afd-5150b41ff346" providerId="AD" clId="Web-{7E9775E5-3247-655C-E19C-27E26BEB4B5E}" dt="2021-04-15T21:40:08.202" v="885"/>
          <ac:spMkLst>
            <pc:docMk/>
            <pc:sldMk cId="3627474534" sldId="264"/>
            <ac:spMk id="12" creationId="{3BCB5F6A-9EB0-40B0-9D13-3023E9A20508}"/>
          </ac:spMkLst>
        </pc:spChg>
        <pc:picChg chg="add del mod ord">
          <ac:chgData name="Dawid Nowak" userId="S::dawnow5084@edu.wroclaw.pl::77e4d5a5-66d2-4521-9afd-5150b41ff346" providerId="AD" clId="Web-{7E9775E5-3247-655C-E19C-27E26BEB4B5E}" dt="2021-04-15T21:37:24.662" v="881"/>
          <ac:picMkLst>
            <pc:docMk/>
            <pc:sldMk cId="3627474534" sldId="264"/>
            <ac:picMk id="4" creationId="{06555D40-9524-4D0B-B139-83FBFD845BD2}"/>
          </ac:picMkLst>
        </pc:picChg>
        <pc:picChg chg="add mod">
          <ac:chgData name="Dawid Nowak" userId="S::dawnow5084@edu.wroclaw.pl::77e4d5a5-66d2-4521-9afd-5150b41ff346" providerId="AD" clId="Web-{7E9775E5-3247-655C-E19C-27E26BEB4B5E}" dt="2021-04-15T21:40:44.267" v="896" actId="1076"/>
          <ac:picMkLst>
            <pc:docMk/>
            <pc:sldMk cId="3627474534" sldId="264"/>
            <ac:picMk id="7" creationId="{BFE0F969-BB55-4711-8BDF-568CDA7D3C4B}"/>
          </ac:picMkLst>
        </pc:picChg>
      </pc:sldChg>
      <pc:sldChg chg="addSp modSp new mod setBg">
        <pc:chgData name="Dawid Nowak" userId="S::dawnow5084@edu.wroclaw.pl::77e4d5a5-66d2-4521-9afd-5150b41ff346" providerId="AD" clId="Web-{7E9775E5-3247-655C-E19C-27E26BEB4B5E}" dt="2021-04-15T21:49:26.093" v="953" actId="1076"/>
        <pc:sldMkLst>
          <pc:docMk/>
          <pc:sldMk cId="1135638442" sldId="265"/>
        </pc:sldMkLst>
        <pc:spChg chg="mod">
          <ac:chgData name="Dawid Nowak" userId="S::dawnow5084@edu.wroclaw.pl::77e4d5a5-66d2-4521-9afd-5150b41ff346" providerId="AD" clId="Web-{7E9775E5-3247-655C-E19C-27E26BEB4B5E}" dt="2021-04-15T21:49:15.952" v="950" actId="20577"/>
          <ac:spMkLst>
            <pc:docMk/>
            <pc:sldMk cId="1135638442" sldId="265"/>
            <ac:spMk id="2" creationId="{05DD3E65-4805-4933-A0C4-8B48F59A4E22}"/>
          </ac:spMkLst>
        </pc:spChg>
        <pc:spChg chg="mod">
          <ac:chgData name="Dawid Nowak" userId="S::dawnow5084@edu.wroclaw.pl::77e4d5a5-66d2-4521-9afd-5150b41ff346" providerId="AD" clId="Web-{7E9775E5-3247-655C-E19C-27E26BEB4B5E}" dt="2021-04-15T21:49:19.843" v="952" actId="14100"/>
          <ac:spMkLst>
            <pc:docMk/>
            <pc:sldMk cId="1135638442" sldId="265"/>
            <ac:spMk id="3" creationId="{A3C46FB6-6B09-4024-BCF1-AA1A87CE8680}"/>
          </ac:spMkLst>
        </pc:spChg>
        <pc:spChg chg="add">
          <ac:chgData name="Dawid Nowak" userId="S::dawnow5084@edu.wroclaw.pl::77e4d5a5-66d2-4521-9afd-5150b41ff346" providerId="AD" clId="Web-{7E9775E5-3247-655C-E19C-27E26BEB4B5E}" dt="2021-04-15T21:49:01.045" v="947"/>
          <ac:spMkLst>
            <pc:docMk/>
            <pc:sldMk cId="1135638442" sldId="265"/>
            <ac:spMk id="13" creationId="{3F088236-D655-4F88-B238-E16762358025}"/>
          </ac:spMkLst>
        </pc:spChg>
        <pc:spChg chg="add">
          <ac:chgData name="Dawid Nowak" userId="S::dawnow5084@edu.wroclaw.pl::77e4d5a5-66d2-4521-9afd-5150b41ff346" providerId="AD" clId="Web-{7E9775E5-3247-655C-E19C-27E26BEB4B5E}" dt="2021-04-15T21:49:01.045" v="947"/>
          <ac:spMkLst>
            <pc:docMk/>
            <pc:sldMk cId="1135638442" sldId="265"/>
            <ac:spMk id="15" creationId="{3DAC0C92-199E-475C-9390-119A9B027276}"/>
          </ac:spMkLst>
        </pc:spChg>
        <pc:spChg chg="add">
          <ac:chgData name="Dawid Nowak" userId="S::dawnow5084@edu.wroclaw.pl::77e4d5a5-66d2-4521-9afd-5150b41ff346" providerId="AD" clId="Web-{7E9775E5-3247-655C-E19C-27E26BEB4B5E}" dt="2021-04-15T21:49:01.045" v="947"/>
          <ac:spMkLst>
            <pc:docMk/>
            <pc:sldMk cId="1135638442" sldId="265"/>
            <ac:spMk id="17" creationId="{C4CFB339-0ED8-4FE2-9EF1-6D1375B8499B}"/>
          </ac:spMkLst>
        </pc:spChg>
        <pc:spChg chg="add">
          <ac:chgData name="Dawid Nowak" userId="S::dawnow5084@edu.wroclaw.pl::77e4d5a5-66d2-4521-9afd-5150b41ff346" providerId="AD" clId="Web-{7E9775E5-3247-655C-E19C-27E26BEB4B5E}" dt="2021-04-15T21:49:01.045" v="947"/>
          <ac:spMkLst>
            <pc:docMk/>
            <pc:sldMk cId="1135638442" sldId="265"/>
            <ac:spMk id="19" creationId="{31896C80-2069-4431-9C19-83B913734490}"/>
          </ac:spMkLst>
        </pc:spChg>
        <pc:spChg chg="add">
          <ac:chgData name="Dawid Nowak" userId="S::dawnow5084@edu.wroclaw.pl::77e4d5a5-66d2-4521-9afd-5150b41ff346" providerId="AD" clId="Web-{7E9775E5-3247-655C-E19C-27E26BEB4B5E}" dt="2021-04-15T21:49:01.045" v="947"/>
          <ac:spMkLst>
            <pc:docMk/>
            <pc:sldMk cId="1135638442" sldId="265"/>
            <ac:spMk id="21" creationId="{BF120A21-0841-4823-B0C4-28AEBCEF9B78}"/>
          </ac:spMkLst>
        </pc:spChg>
        <pc:spChg chg="add">
          <ac:chgData name="Dawid Nowak" userId="S::dawnow5084@edu.wroclaw.pl::77e4d5a5-66d2-4521-9afd-5150b41ff346" providerId="AD" clId="Web-{7E9775E5-3247-655C-E19C-27E26BEB4B5E}" dt="2021-04-15T21:49:01.045" v="947"/>
          <ac:spMkLst>
            <pc:docMk/>
            <pc:sldMk cId="1135638442" sldId="265"/>
            <ac:spMk id="23" creationId="{DBB05BAE-BBD3-4289-899F-A6851503C6B0}"/>
          </ac:spMkLst>
        </pc:spChg>
        <pc:spChg chg="add">
          <ac:chgData name="Dawid Nowak" userId="S::dawnow5084@edu.wroclaw.pl::77e4d5a5-66d2-4521-9afd-5150b41ff346" providerId="AD" clId="Web-{7E9775E5-3247-655C-E19C-27E26BEB4B5E}" dt="2021-04-15T21:49:01.045" v="947"/>
          <ac:spMkLst>
            <pc:docMk/>
            <pc:sldMk cId="1135638442" sldId="265"/>
            <ac:spMk id="25" creationId="{9874D11C-36F5-4BBE-A490-019A54E953B0}"/>
          </ac:spMkLst>
        </pc:spChg>
        <pc:picChg chg="add mod ord">
          <ac:chgData name="Dawid Nowak" userId="S::dawnow5084@edu.wroclaw.pl::77e4d5a5-66d2-4521-9afd-5150b41ff346" providerId="AD" clId="Web-{7E9775E5-3247-655C-E19C-27E26BEB4B5E}" dt="2021-04-15T21:49:26.093" v="953" actId="1076"/>
          <ac:picMkLst>
            <pc:docMk/>
            <pc:sldMk cId="1135638442" sldId="265"/>
            <ac:picMk id="4" creationId="{D00C4FE9-E6C1-4157-97F4-020D2DE2AA96}"/>
          </ac:picMkLst>
        </pc:picChg>
        <pc:cxnChg chg="add">
          <ac:chgData name="Dawid Nowak" userId="S::dawnow5084@edu.wroclaw.pl::77e4d5a5-66d2-4521-9afd-5150b41ff346" providerId="AD" clId="Web-{7E9775E5-3247-655C-E19C-27E26BEB4B5E}" dt="2021-04-15T21:49:01.045" v="947"/>
          <ac:cxnSpMkLst>
            <pc:docMk/>
            <pc:sldMk cId="1135638442" sldId="265"/>
            <ac:cxnSpMk id="9" creationId="{64FA5DFF-7FE6-4855-84E6-DFA78EE978BD}"/>
          </ac:cxnSpMkLst>
        </pc:cxnChg>
        <pc:cxnChg chg="add">
          <ac:chgData name="Dawid Nowak" userId="S::dawnow5084@edu.wroclaw.pl::77e4d5a5-66d2-4521-9afd-5150b41ff346" providerId="AD" clId="Web-{7E9775E5-3247-655C-E19C-27E26BEB4B5E}" dt="2021-04-15T21:49:01.045" v="947"/>
          <ac:cxnSpMkLst>
            <pc:docMk/>
            <pc:sldMk cId="1135638442" sldId="265"/>
            <ac:cxnSpMk id="11" creationId="{2AFD8CBA-54A3-4363-991B-B9C631BBFA74}"/>
          </ac:cxnSpMkLst>
        </pc:cxnChg>
      </pc:sldChg>
      <pc:sldChg chg="addSp delSp modSp new mod setBg setClrOvrMap">
        <pc:chgData name="Dawid Nowak" userId="S::dawnow5084@edu.wroclaw.pl::77e4d5a5-66d2-4521-9afd-5150b41ff346" providerId="AD" clId="Web-{7E9775E5-3247-655C-E19C-27E26BEB4B5E}" dt="2021-04-15T22:06:49.252" v="1213" actId="14100"/>
        <pc:sldMkLst>
          <pc:docMk/>
          <pc:sldMk cId="1548437521" sldId="266"/>
        </pc:sldMkLst>
        <pc:spChg chg="mod ord">
          <ac:chgData name="Dawid Nowak" userId="S::dawnow5084@edu.wroclaw.pl::77e4d5a5-66d2-4521-9afd-5150b41ff346" providerId="AD" clId="Web-{7E9775E5-3247-655C-E19C-27E26BEB4B5E}" dt="2021-04-15T22:04:00.457" v="1136" actId="1076"/>
          <ac:spMkLst>
            <pc:docMk/>
            <pc:sldMk cId="1548437521" sldId="266"/>
            <ac:spMk id="2" creationId="{DEE55296-6291-4396-A1F0-A31EDB74494E}"/>
          </ac:spMkLst>
        </pc:spChg>
        <pc:spChg chg="del">
          <ac:chgData name="Dawid Nowak" userId="S::dawnow5084@edu.wroclaw.pl::77e4d5a5-66d2-4521-9afd-5150b41ff346" providerId="AD" clId="Web-{7E9775E5-3247-655C-E19C-27E26BEB4B5E}" dt="2021-04-15T21:51:04.520" v="954"/>
          <ac:spMkLst>
            <pc:docMk/>
            <pc:sldMk cId="1548437521" sldId="266"/>
            <ac:spMk id="3" creationId="{23093A51-E122-4A7B-9628-814802D8BA29}"/>
          </ac:spMkLst>
        </pc:spChg>
        <pc:spChg chg="add del">
          <ac:chgData name="Dawid Nowak" userId="S::dawnow5084@edu.wroclaw.pl::77e4d5a5-66d2-4521-9afd-5150b41ff346" providerId="AD" clId="Web-{7E9775E5-3247-655C-E19C-27E26BEB4B5E}" dt="2021-04-15T21:51:36.569" v="972"/>
          <ac:spMkLst>
            <pc:docMk/>
            <pc:sldMk cId="1548437521" sldId="266"/>
            <ac:spMk id="6" creationId="{31896C80-2069-4431-9C19-83B913734490}"/>
          </ac:spMkLst>
        </pc:spChg>
        <pc:spChg chg="add del">
          <ac:chgData name="Dawid Nowak" userId="S::dawnow5084@edu.wroclaw.pl::77e4d5a5-66d2-4521-9afd-5150b41ff346" providerId="AD" clId="Web-{7E9775E5-3247-655C-E19C-27E26BEB4B5E}" dt="2021-04-15T21:51:36.569" v="972"/>
          <ac:spMkLst>
            <pc:docMk/>
            <pc:sldMk cId="1548437521" sldId="266"/>
            <ac:spMk id="7" creationId="{BF120A21-0841-4823-B0C4-28AEBCEF9B78}"/>
          </ac:spMkLst>
        </pc:spChg>
        <pc:spChg chg="add del">
          <ac:chgData name="Dawid Nowak" userId="S::dawnow5084@edu.wroclaw.pl::77e4d5a5-66d2-4521-9afd-5150b41ff346" providerId="AD" clId="Web-{7E9775E5-3247-655C-E19C-27E26BEB4B5E}" dt="2021-04-15T21:51:36.569" v="972"/>
          <ac:spMkLst>
            <pc:docMk/>
            <pc:sldMk cId="1548437521" sldId="266"/>
            <ac:spMk id="8" creationId="{A66E4412-7577-4B73-95FE-F9D3632EA999}"/>
          </ac:spMkLst>
        </pc:spChg>
        <pc:spChg chg="add del">
          <ac:chgData name="Dawid Nowak" userId="S::dawnow5084@edu.wroclaw.pl::77e4d5a5-66d2-4521-9afd-5150b41ff346" providerId="AD" clId="Web-{7E9775E5-3247-655C-E19C-27E26BEB4B5E}" dt="2021-04-15T21:51:36.569" v="972"/>
          <ac:spMkLst>
            <pc:docMk/>
            <pc:sldMk cId="1548437521" sldId="266"/>
            <ac:spMk id="10" creationId="{DBB05BAE-BBD3-4289-899F-A6851503C6B0}"/>
          </ac:spMkLst>
        </pc:spChg>
        <pc:spChg chg="add del">
          <ac:chgData name="Dawid Nowak" userId="S::dawnow5084@edu.wroclaw.pl::77e4d5a5-66d2-4521-9afd-5150b41ff346" providerId="AD" clId="Web-{7E9775E5-3247-655C-E19C-27E26BEB4B5E}" dt="2021-04-15T21:51:36.569" v="972"/>
          <ac:spMkLst>
            <pc:docMk/>
            <pc:sldMk cId="1548437521" sldId="266"/>
            <ac:spMk id="12" creationId="{9874D11C-36F5-4BBE-A490-019A54E953B0}"/>
          </ac:spMkLst>
        </pc:spChg>
        <pc:spChg chg="add">
          <ac:chgData name="Dawid Nowak" userId="S::dawnow5084@edu.wroclaw.pl::77e4d5a5-66d2-4521-9afd-5150b41ff346" providerId="AD" clId="Web-{7E9775E5-3247-655C-E19C-27E26BEB4B5E}" dt="2021-04-15T21:51:36.850" v="973"/>
          <ac:spMkLst>
            <pc:docMk/>
            <pc:sldMk cId="1548437521" sldId="266"/>
            <ac:spMk id="14" creationId="{D94A7024-D948-494D-8920-BBA2DA07D15B}"/>
          </ac:spMkLst>
        </pc:spChg>
        <pc:spChg chg="add del">
          <ac:chgData name="Dawid Nowak" userId="S::dawnow5084@edu.wroclaw.pl::77e4d5a5-66d2-4521-9afd-5150b41ff346" providerId="AD" clId="Web-{7E9775E5-3247-655C-E19C-27E26BEB4B5E}" dt="2021-04-15T21:51:36.569" v="972"/>
          <ac:spMkLst>
            <pc:docMk/>
            <pc:sldMk cId="1548437521" sldId="266"/>
            <ac:spMk id="15" creationId="{3F088236-D655-4F88-B238-E16762358025}"/>
          </ac:spMkLst>
        </pc:spChg>
        <pc:spChg chg="add mod">
          <ac:chgData name="Dawid Nowak" userId="S::dawnow5084@edu.wroclaw.pl::77e4d5a5-66d2-4521-9afd-5150b41ff346" providerId="AD" clId="Web-{7E9775E5-3247-655C-E19C-27E26BEB4B5E}" dt="2021-04-15T22:06:41.658" v="1211" actId="14100"/>
          <ac:spMkLst>
            <pc:docMk/>
            <pc:sldMk cId="1548437521" sldId="266"/>
            <ac:spMk id="16" creationId="{62A40B06-B07A-49C4-B089-BC65732514FF}"/>
          </ac:spMkLst>
        </pc:spChg>
        <pc:spChg chg="add del">
          <ac:chgData name="Dawid Nowak" userId="S::dawnow5084@edu.wroclaw.pl::77e4d5a5-66d2-4521-9afd-5150b41ff346" providerId="AD" clId="Web-{7E9775E5-3247-655C-E19C-27E26BEB4B5E}" dt="2021-04-15T21:51:36.569" v="972"/>
          <ac:spMkLst>
            <pc:docMk/>
            <pc:sldMk cId="1548437521" sldId="266"/>
            <ac:spMk id="17" creationId="{3DAC0C92-199E-475C-9390-119A9B027276}"/>
          </ac:spMkLst>
        </pc:spChg>
        <pc:spChg chg="add del">
          <ac:chgData name="Dawid Nowak" userId="S::dawnow5084@edu.wroclaw.pl::77e4d5a5-66d2-4521-9afd-5150b41ff346" providerId="AD" clId="Web-{7E9775E5-3247-655C-E19C-27E26BEB4B5E}" dt="2021-04-15T21:51:36.569" v="972"/>
          <ac:spMkLst>
            <pc:docMk/>
            <pc:sldMk cId="1548437521" sldId="266"/>
            <ac:spMk id="19" creationId="{C4CFB339-0ED8-4FE2-9EF1-6D1375B8499B}"/>
          </ac:spMkLst>
        </pc:spChg>
        <pc:spChg chg="add del">
          <ac:chgData name="Dawid Nowak" userId="S::dawnow5084@edu.wroclaw.pl::77e4d5a5-66d2-4521-9afd-5150b41ff346" providerId="AD" clId="Web-{7E9775E5-3247-655C-E19C-27E26BEB4B5E}" dt="2021-04-15T21:51:27.225" v="970"/>
          <ac:spMkLst>
            <pc:docMk/>
            <pc:sldMk cId="1548437521" sldId="266"/>
            <ac:spMk id="25" creationId="{66D61E08-70C3-48D8-BEA0-787111DC30DA}"/>
          </ac:spMkLst>
        </pc:spChg>
        <pc:spChg chg="add del">
          <ac:chgData name="Dawid Nowak" userId="S::dawnow5084@edu.wroclaw.pl::77e4d5a5-66d2-4521-9afd-5150b41ff346" providerId="AD" clId="Web-{7E9775E5-3247-655C-E19C-27E26BEB4B5E}" dt="2021-04-15T21:51:27.225" v="970"/>
          <ac:spMkLst>
            <pc:docMk/>
            <pc:sldMk cId="1548437521" sldId="266"/>
            <ac:spMk id="27" creationId="{FC55298F-0AE5-478E-AD2B-03C2614C5833}"/>
          </ac:spMkLst>
        </pc:spChg>
        <pc:spChg chg="add del">
          <ac:chgData name="Dawid Nowak" userId="S::dawnow5084@edu.wroclaw.pl::77e4d5a5-66d2-4521-9afd-5150b41ff346" providerId="AD" clId="Web-{7E9775E5-3247-655C-E19C-27E26BEB4B5E}" dt="2021-04-15T21:51:27.225" v="970"/>
          <ac:spMkLst>
            <pc:docMk/>
            <pc:sldMk cId="1548437521" sldId="266"/>
            <ac:spMk id="29" creationId="{C180E4EA-0B63-4779-A895-7E90E71088F3}"/>
          </ac:spMkLst>
        </pc:spChg>
        <pc:spChg chg="add del">
          <ac:chgData name="Dawid Nowak" userId="S::dawnow5084@edu.wroclaw.pl::77e4d5a5-66d2-4521-9afd-5150b41ff346" providerId="AD" clId="Web-{7E9775E5-3247-655C-E19C-27E26BEB4B5E}" dt="2021-04-15T21:51:27.225" v="970"/>
          <ac:spMkLst>
            <pc:docMk/>
            <pc:sldMk cId="1548437521" sldId="266"/>
            <ac:spMk id="31" creationId="{CEE01D9D-3DE8-4EED-B0D3-8F3C79CC7673}"/>
          </ac:spMkLst>
        </pc:spChg>
        <pc:spChg chg="add del">
          <ac:chgData name="Dawid Nowak" userId="S::dawnow5084@edu.wroclaw.pl::77e4d5a5-66d2-4521-9afd-5150b41ff346" providerId="AD" clId="Web-{7E9775E5-3247-655C-E19C-27E26BEB4B5E}" dt="2021-04-15T21:51:27.225" v="970"/>
          <ac:spMkLst>
            <pc:docMk/>
            <pc:sldMk cId="1548437521" sldId="266"/>
            <ac:spMk id="33" creationId="{89AF5CE9-607F-43F4-8983-DCD6DA4051FD}"/>
          </ac:spMkLst>
        </pc:spChg>
        <pc:spChg chg="add del">
          <ac:chgData name="Dawid Nowak" userId="S::dawnow5084@edu.wroclaw.pl::77e4d5a5-66d2-4521-9afd-5150b41ff346" providerId="AD" clId="Web-{7E9775E5-3247-655C-E19C-27E26BEB4B5E}" dt="2021-04-15T21:51:27.225" v="970"/>
          <ac:spMkLst>
            <pc:docMk/>
            <pc:sldMk cId="1548437521" sldId="266"/>
            <ac:spMk id="35" creationId="{6EEA2DBD-9E1E-4521-8C01-F32AD18A89E3}"/>
          </ac:spMkLst>
        </pc:spChg>
        <pc:spChg chg="add del">
          <ac:chgData name="Dawid Nowak" userId="S::dawnow5084@edu.wroclaw.pl::77e4d5a5-66d2-4521-9afd-5150b41ff346" providerId="AD" clId="Web-{7E9775E5-3247-655C-E19C-27E26BEB4B5E}" dt="2021-04-15T21:51:27.225" v="970"/>
          <ac:spMkLst>
            <pc:docMk/>
            <pc:sldMk cId="1548437521" sldId="266"/>
            <ac:spMk id="37" creationId="{15BBD2C1-BA9B-46A9-A27A-33498B169272}"/>
          </ac:spMkLst>
        </pc:spChg>
        <pc:grpChg chg="add del">
          <ac:chgData name="Dawid Nowak" userId="S::dawnow5084@edu.wroclaw.pl::77e4d5a5-66d2-4521-9afd-5150b41ff346" providerId="AD" clId="Web-{7E9775E5-3247-655C-E19C-27E26BEB4B5E}" dt="2021-04-15T21:51:27.225" v="970"/>
          <ac:grpSpMkLst>
            <pc:docMk/>
            <pc:sldMk cId="1548437521" sldId="266"/>
            <ac:grpSpMk id="9" creationId="{88C9B83F-64CD-41C1-925F-A08801FFD0BD}"/>
          </ac:grpSpMkLst>
        </pc:grpChg>
        <pc:picChg chg="add mod ord">
          <ac:chgData name="Dawid Nowak" userId="S::dawnow5084@edu.wroclaw.pl::77e4d5a5-66d2-4521-9afd-5150b41ff346" providerId="AD" clId="Web-{7E9775E5-3247-655C-E19C-27E26BEB4B5E}" dt="2021-04-15T21:51:36.850" v="973"/>
          <ac:picMkLst>
            <pc:docMk/>
            <pc:sldMk cId="1548437521" sldId="266"/>
            <ac:picMk id="4" creationId="{654E7A9B-4F67-4F2F-A4EC-AAA4B1A14413}"/>
          </ac:picMkLst>
        </pc:picChg>
        <pc:picChg chg="add del mod">
          <ac:chgData name="Dawid Nowak" userId="S::dawnow5084@edu.wroclaw.pl::77e4d5a5-66d2-4521-9afd-5150b41ff346" providerId="AD" clId="Web-{7E9775E5-3247-655C-E19C-27E26BEB4B5E}" dt="2021-04-15T22:05:44.405" v="1201"/>
          <ac:picMkLst>
            <pc:docMk/>
            <pc:sldMk cId="1548437521" sldId="266"/>
            <ac:picMk id="5" creationId="{1210B7D0-3253-47A7-BED0-89EEE6A01CFB}"/>
          </ac:picMkLst>
        </pc:picChg>
        <pc:picChg chg="add del mod">
          <ac:chgData name="Dawid Nowak" userId="S::dawnow5084@edu.wroclaw.pl::77e4d5a5-66d2-4521-9afd-5150b41ff346" providerId="AD" clId="Web-{7E9775E5-3247-655C-E19C-27E26BEB4B5E}" dt="2021-04-15T22:05:55.718" v="1206"/>
          <ac:picMkLst>
            <pc:docMk/>
            <pc:sldMk cId="1548437521" sldId="266"/>
            <ac:picMk id="20" creationId="{14446CDF-1B0A-4FF3-B3A1-4D886E1D26B4}"/>
          </ac:picMkLst>
        </pc:picChg>
        <pc:picChg chg="add mod">
          <ac:chgData name="Dawid Nowak" userId="S::dawnow5084@edu.wroclaw.pl::77e4d5a5-66d2-4521-9afd-5150b41ff346" providerId="AD" clId="Web-{7E9775E5-3247-655C-E19C-27E26BEB4B5E}" dt="2021-04-15T22:06:49.252" v="1213" actId="14100"/>
          <ac:picMkLst>
            <pc:docMk/>
            <pc:sldMk cId="1548437521" sldId="266"/>
            <ac:picMk id="22" creationId="{22287C69-A0B9-4211-86B6-5538B7C63B99}"/>
          </ac:picMkLst>
        </pc:picChg>
        <pc:cxnChg chg="add del">
          <ac:chgData name="Dawid Nowak" userId="S::dawnow5084@edu.wroclaw.pl::77e4d5a5-66d2-4521-9afd-5150b41ff346" providerId="AD" clId="Web-{7E9775E5-3247-655C-E19C-27E26BEB4B5E}" dt="2021-04-15T21:51:36.569" v="972"/>
          <ac:cxnSpMkLst>
            <pc:docMk/>
            <pc:sldMk cId="1548437521" sldId="266"/>
            <ac:cxnSpMk id="11" creationId="{64FA5DFF-7FE6-4855-84E6-DFA78EE978BD}"/>
          </ac:cxnSpMkLst>
        </pc:cxnChg>
        <pc:cxnChg chg="add del">
          <ac:chgData name="Dawid Nowak" userId="S::dawnow5084@edu.wroclaw.pl::77e4d5a5-66d2-4521-9afd-5150b41ff346" providerId="AD" clId="Web-{7E9775E5-3247-655C-E19C-27E26BEB4B5E}" dt="2021-04-15T21:51:36.569" v="972"/>
          <ac:cxnSpMkLst>
            <pc:docMk/>
            <pc:sldMk cId="1548437521" sldId="266"/>
            <ac:cxnSpMk id="13" creationId="{2AFD8CBA-54A3-4363-991B-B9C631BBFA74}"/>
          </ac:cxnSpMkLst>
        </pc:cxnChg>
        <pc:cxnChg chg="add del">
          <ac:chgData name="Dawid Nowak" userId="S::dawnow5084@edu.wroclaw.pl::77e4d5a5-66d2-4521-9afd-5150b41ff346" providerId="AD" clId="Web-{7E9775E5-3247-655C-E19C-27E26BEB4B5E}" dt="2021-04-15T21:51:27.225" v="970"/>
          <ac:cxnSpMkLst>
            <pc:docMk/>
            <pc:sldMk cId="1548437521" sldId="266"/>
            <ac:cxnSpMk id="21" creationId="{A57C1A16-B8AB-4D99-A195-A38F556A6486}"/>
          </ac:cxnSpMkLst>
        </pc:cxnChg>
        <pc:cxnChg chg="add del">
          <ac:chgData name="Dawid Nowak" userId="S::dawnow5084@edu.wroclaw.pl::77e4d5a5-66d2-4521-9afd-5150b41ff346" providerId="AD" clId="Web-{7E9775E5-3247-655C-E19C-27E26BEB4B5E}" dt="2021-04-15T21:51:27.225" v="970"/>
          <ac:cxnSpMkLst>
            <pc:docMk/>
            <pc:sldMk cId="1548437521" sldId="266"/>
            <ac:cxnSpMk id="23" creationId="{F8A9B20B-D1DD-4573-B5EC-558029519236}"/>
          </ac:cxnSpMkLst>
        </pc:cxnChg>
      </pc:sldChg>
      <pc:sldChg chg="delSp modSp new">
        <pc:chgData name="Dawid Nowak" userId="S::dawnow5084@edu.wroclaw.pl::77e4d5a5-66d2-4521-9afd-5150b41ff346" providerId="AD" clId="Web-{7E9775E5-3247-655C-E19C-27E26BEB4B5E}" dt="2021-04-15T22:09:21.682" v="1267" actId="20577"/>
        <pc:sldMkLst>
          <pc:docMk/>
          <pc:sldMk cId="1077079142" sldId="267"/>
        </pc:sldMkLst>
        <pc:spChg chg="del">
          <ac:chgData name="Dawid Nowak" userId="S::dawnow5084@edu.wroclaw.pl::77e4d5a5-66d2-4521-9afd-5150b41ff346" providerId="AD" clId="Web-{7E9775E5-3247-655C-E19C-27E26BEB4B5E}" dt="2021-04-15T22:07:10.363" v="1219"/>
          <ac:spMkLst>
            <pc:docMk/>
            <pc:sldMk cId="1077079142" sldId="267"/>
            <ac:spMk id="2" creationId="{2B86667E-FA7F-4A28-A921-4B6BA696E67A}"/>
          </ac:spMkLst>
        </pc:spChg>
        <pc:spChg chg="mod">
          <ac:chgData name="Dawid Nowak" userId="S::dawnow5084@edu.wroclaw.pl::77e4d5a5-66d2-4521-9afd-5150b41ff346" providerId="AD" clId="Web-{7E9775E5-3247-655C-E19C-27E26BEB4B5E}" dt="2021-04-15T22:09:21.682" v="1267" actId="20577"/>
          <ac:spMkLst>
            <pc:docMk/>
            <pc:sldMk cId="1077079142" sldId="267"/>
            <ac:spMk id="3" creationId="{A50039B5-60E8-4507-8A9D-EF73EF842858}"/>
          </ac:spMkLst>
        </pc:spChg>
      </pc:sldChg>
      <pc:sldMasterChg chg="del delSldLayout">
        <pc:chgData name="Dawid Nowak" userId="S::dawnow5084@edu.wroclaw.pl::77e4d5a5-66d2-4521-9afd-5150b41ff346" providerId="AD" clId="Web-{7E9775E5-3247-655C-E19C-27E26BEB4B5E}" dt="2021-04-15T18:40:07.027" v="104"/>
        <pc:sldMasterMkLst>
          <pc:docMk/>
          <pc:sldMasterMk cId="3926633689" sldId="2147483648"/>
        </pc:sldMasterMkLst>
        <pc:sldLayoutChg chg="del">
          <pc:chgData name="Dawid Nowak" userId="S::dawnow5084@edu.wroclaw.pl::77e4d5a5-66d2-4521-9afd-5150b41ff346" providerId="AD" clId="Web-{7E9775E5-3247-655C-E19C-27E26BEB4B5E}" dt="2021-04-15T18:40:07.027" v="104"/>
          <pc:sldLayoutMkLst>
            <pc:docMk/>
            <pc:sldMasterMk cId="3926633689" sldId="2147483648"/>
            <pc:sldLayoutMk cId="3391757436" sldId="2147483649"/>
          </pc:sldLayoutMkLst>
        </pc:sldLayoutChg>
        <pc:sldLayoutChg chg="del">
          <pc:chgData name="Dawid Nowak" userId="S::dawnow5084@edu.wroclaw.pl::77e4d5a5-66d2-4521-9afd-5150b41ff346" providerId="AD" clId="Web-{7E9775E5-3247-655C-E19C-27E26BEB4B5E}" dt="2021-04-15T18:40:07.027" v="104"/>
          <pc:sldLayoutMkLst>
            <pc:docMk/>
            <pc:sldMasterMk cId="3926633689" sldId="2147483648"/>
            <pc:sldLayoutMk cId="967380084" sldId="2147483650"/>
          </pc:sldLayoutMkLst>
        </pc:sldLayoutChg>
        <pc:sldLayoutChg chg="del">
          <pc:chgData name="Dawid Nowak" userId="S::dawnow5084@edu.wroclaw.pl::77e4d5a5-66d2-4521-9afd-5150b41ff346" providerId="AD" clId="Web-{7E9775E5-3247-655C-E19C-27E26BEB4B5E}" dt="2021-04-15T18:40:07.027" v="104"/>
          <pc:sldLayoutMkLst>
            <pc:docMk/>
            <pc:sldMasterMk cId="3926633689" sldId="2147483648"/>
            <pc:sldLayoutMk cId="13234121" sldId="2147483651"/>
          </pc:sldLayoutMkLst>
        </pc:sldLayoutChg>
        <pc:sldLayoutChg chg="del">
          <pc:chgData name="Dawid Nowak" userId="S::dawnow5084@edu.wroclaw.pl::77e4d5a5-66d2-4521-9afd-5150b41ff346" providerId="AD" clId="Web-{7E9775E5-3247-655C-E19C-27E26BEB4B5E}" dt="2021-04-15T18:40:07.027" v="104"/>
          <pc:sldLayoutMkLst>
            <pc:docMk/>
            <pc:sldMasterMk cId="3926633689" sldId="2147483648"/>
            <pc:sldLayoutMk cId="3883036252" sldId="2147483652"/>
          </pc:sldLayoutMkLst>
        </pc:sldLayoutChg>
        <pc:sldLayoutChg chg="del">
          <pc:chgData name="Dawid Nowak" userId="S::dawnow5084@edu.wroclaw.pl::77e4d5a5-66d2-4521-9afd-5150b41ff346" providerId="AD" clId="Web-{7E9775E5-3247-655C-E19C-27E26BEB4B5E}" dt="2021-04-15T18:40:07.027" v="104"/>
          <pc:sldLayoutMkLst>
            <pc:docMk/>
            <pc:sldMasterMk cId="3926633689" sldId="2147483648"/>
            <pc:sldLayoutMk cId="961808292" sldId="2147483653"/>
          </pc:sldLayoutMkLst>
        </pc:sldLayoutChg>
        <pc:sldLayoutChg chg="del">
          <pc:chgData name="Dawid Nowak" userId="S::dawnow5084@edu.wroclaw.pl::77e4d5a5-66d2-4521-9afd-5150b41ff346" providerId="AD" clId="Web-{7E9775E5-3247-655C-E19C-27E26BEB4B5E}" dt="2021-04-15T18:40:07.027" v="104"/>
          <pc:sldLayoutMkLst>
            <pc:docMk/>
            <pc:sldMasterMk cId="3926633689" sldId="2147483648"/>
            <pc:sldLayoutMk cId="1544797292" sldId="2147483654"/>
          </pc:sldLayoutMkLst>
        </pc:sldLayoutChg>
        <pc:sldLayoutChg chg="del">
          <pc:chgData name="Dawid Nowak" userId="S::dawnow5084@edu.wroclaw.pl::77e4d5a5-66d2-4521-9afd-5150b41ff346" providerId="AD" clId="Web-{7E9775E5-3247-655C-E19C-27E26BEB4B5E}" dt="2021-04-15T18:40:07.027" v="104"/>
          <pc:sldLayoutMkLst>
            <pc:docMk/>
            <pc:sldMasterMk cId="3926633689" sldId="2147483648"/>
            <pc:sldLayoutMk cId="1850839136" sldId="2147483655"/>
          </pc:sldLayoutMkLst>
        </pc:sldLayoutChg>
        <pc:sldLayoutChg chg="del">
          <pc:chgData name="Dawid Nowak" userId="S::dawnow5084@edu.wroclaw.pl::77e4d5a5-66d2-4521-9afd-5150b41ff346" providerId="AD" clId="Web-{7E9775E5-3247-655C-E19C-27E26BEB4B5E}" dt="2021-04-15T18:40:07.027" v="104"/>
          <pc:sldLayoutMkLst>
            <pc:docMk/>
            <pc:sldMasterMk cId="3926633689" sldId="2147483648"/>
            <pc:sldLayoutMk cId="2715530444" sldId="2147483656"/>
          </pc:sldLayoutMkLst>
        </pc:sldLayoutChg>
        <pc:sldLayoutChg chg="del">
          <pc:chgData name="Dawid Nowak" userId="S::dawnow5084@edu.wroclaw.pl::77e4d5a5-66d2-4521-9afd-5150b41ff346" providerId="AD" clId="Web-{7E9775E5-3247-655C-E19C-27E26BEB4B5E}" dt="2021-04-15T18:40:07.027" v="104"/>
          <pc:sldLayoutMkLst>
            <pc:docMk/>
            <pc:sldMasterMk cId="3926633689" sldId="2147483648"/>
            <pc:sldLayoutMk cId="3024906009" sldId="2147483657"/>
          </pc:sldLayoutMkLst>
        </pc:sldLayoutChg>
        <pc:sldLayoutChg chg="del">
          <pc:chgData name="Dawid Nowak" userId="S::dawnow5084@edu.wroclaw.pl::77e4d5a5-66d2-4521-9afd-5150b41ff346" providerId="AD" clId="Web-{7E9775E5-3247-655C-E19C-27E26BEB4B5E}" dt="2021-04-15T18:40:07.027" v="104"/>
          <pc:sldLayoutMkLst>
            <pc:docMk/>
            <pc:sldMasterMk cId="3926633689" sldId="2147483648"/>
            <pc:sldLayoutMk cId="2454508176" sldId="2147483658"/>
          </pc:sldLayoutMkLst>
        </pc:sldLayoutChg>
        <pc:sldLayoutChg chg="del">
          <pc:chgData name="Dawid Nowak" userId="S::dawnow5084@edu.wroclaw.pl::77e4d5a5-66d2-4521-9afd-5150b41ff346" providerId="AD" clId="Web-{7E9775E5-3247-655C-E19C-27E26BEB4B5E}" dt="2021-04-15T18:40:07.027" v="104"/>
          <pc:sldLayoutMkLst>
            <pc:docMk/>
            <pc:sldMasterMk cId="3926633689" sldId="2147483648"/>
            <pc:sldLayoutMk cId="1340386666" sldId="2147483659"/>
          </pc:sldLayoutMkLst>
        </pc:sldLayoutChg>
      </pc:sldMasterChg>
      <pc:sldMasterChg chg="add addSldLayout modSldLayout">
        <pc:chgData name="Dawid Nowak" userId="S::dawnow5084@edu.wroclaw.pl::77e4d5a5-66d2-4521-9afd-5150b41ff346" providerId="AD" clId="Web-{7E9775E5-3247-655C-E19C-27E26BEB4B5E}" dt="2021-04-15T18:40:07.027" v="104"/>
        <pc:sldMasterMkLst>
          <pc:docMk/>
          <pc:sldMasterMk cId="3794069243" sldId="2147483660"/>
        </pc:sldMasterMkLst>
        <pc:sldLayoutChg chg="add mod replId">
          <pc:chgData name="Dawid Nowak" userId="S::dawnow5084@edu.wroclaw.pl::77e4d5a5-66d2-4521-9afd-5150b41ff346" providerId="AD" clId="Web-{7E9775E5-3247-655C-E19C-27E26BEB4B5E}" dt="2021-04-15T18:40:07.027" v="104"/>
          <pc:sldLayoutMkLst>
            <pc:docMk/>
            <pc:sldMasterMk cId="3794069243" sldId="2147483660"/>
            <pc:sldLayoutMk cId="953777045" sldId="2147483661"/>
          </pc:sldLayoutMkLst>
        </pc:sldLayoutChg>
        <pc:sldLayoutChg chg="add mod replId">
          <pc:chgData name="Dawid Nowak" userId="S::dawnow5084@edu.wroclaw.pl::77e4d5a5-66d2-4521-9afd-5150b41ff346" providerId="AD" clId="Web-{7E9775E5-3247-655C-E19C-27E26BEB4B5E}" dt="2021-04-15T18:40:07.027" v="104"/>
          <pc:sldLayoutMkLst>
            <pc:docMk/>
            <pc:sldMasterMk cId="3794069243" sldId="2147483660"/>
            <pc:sldLayoutMk cId="908388157" sldId="2147483662"/>
          </pc:sldLayoutMkLst>
        </pc:sldLayoutChg>
        <pc:sldLayoutChg chg="add mod replId">
          <pc:chgData name="Dawid Nowak" userId="S::dawnow5084@edu.wroclaw.pl::77e4d5a5-66d2-4521-9afd-5150b41ff346" providerId="AD" clId="Web-{7E9775E5-3247-655C-E19C-27E26BEB4B5E}" dt="2021-04-15T18:40:07.027" v="104"/>
          <pc:sldLayoutMkLst>
            <pc:docMk/>
            <pc:sldMasterMk cId="3794069243" sldId="2147483660"/>
            <pc:sldLayoutMk cId="4142612068" sldId="2147483663"/>
          </pc:sldLayoutMkLst>
        </pc:sldLayoutChg>
        <pc:sldLayoutChg chg="add mod replId">
          <pc:chgData name="Dawid Nowak" userId="S::dawnow5084@edu.wroclaw.pl::77e4d5a5-66d2-4521-9afd-5150b41ff346" providerId="AD" clId="Web-{7E9775E5-3247-655C-E19C-27E26BEB4B5E}" dt="2021-04-15T18:40:07.027" v="104"/>
          <pc:sldLayoutMkLst>
            <pc:docMk/>
            <pc:sldMasterMk cId="3794069243" sldId="2147483660"/>
            <pc:sldLayoutMk cId="1943809303" sldId="2147483664"/>
          </pc:sldLayoutMkLst>
        </pc:sldLayoutChg>
        <pc:sldLayoutChg chg="add mod replId">
          <pc:chgData name="Dawid Nowak" userId="S::dawnow5084@edu.wroclaw.pl::77e4d5a5-66d2-4521-9afd-5150b41ff346" providerId="AD" clId="Web-{7E9775E5-3247-655C-E19C-27E26BEB4B5E}" dt="2021-04-15T18:40:07.027" v="104"/>
          <pc:sldLayoutMkLst>
            <pc:docMk/>
            <pc:sldMasterMk cId="3794069243" sldId="2147483660"/>
            <pc:sldLayoutMk cId="4081406580" sldId="2147483665"/>
          </pc:sldLayoutMkLst>
        </pc:sldLayoutChg>
        <pc:sldLayoutChg chg="add mod replId">
          <pc:chgData name="Dawid Nowak" userId="S::dawnow5084@edu.wroclaw.pl::77e4d5a5-66d2-4521-9afd-5150b41ff346" providerId="AD" clId="Web-{7E9775E5-3247-655C-E19C-27E26BEB4B5E}" dt="2021-04-15T18:40:07.027" v="104"/>
          <pc:sldLayoutMkLst>
            <pc:docMk/>
            <pc:sldMasterMk cId="3794069243" sldId="2147483660"/>
            <pc:sldLayoutMk cId="3002559448" sldId="2147483666"/>
          </pc:sldLayoutMkLst>
        </pc:sldLayoutChg>
        <pc:sldLayoutChg chg="add mod replId">
          <pc:chgData name="Dawid Nowak" userId="S::dawnow5084@edu.wroclaw.pl::77e4d5a5-66d2-4521-9afd-5150b41ff346" providerId="AD" clId="Web-{7E9775E5-3247-655C-E19C-27E26BEB4B5E}" dt="2021-04-15T18:40:07.027" v="104"/>
          <pc:sldLayoutMkLst>
            <pc:docMk/>
            <pc:sldMasterMk cId="3794069243" sldId="2147483660"/>
            <pc:sldLayoutMk cId="1906977299" sldId="2147483667"/>
          </pc:sldLayoutMkLst>
        </pc:sldLayoutChg>
        <pc:sldLayoutChg chg="add mod replId">
          <pc:chgData name="Dawid Nowak" userId="S::dawnow5084@edu.wroclaw.pl::77e4d5a5-66d2-4521-9afd-5150b41ff346" providerId="AD" clId="Web-{7E9775E5-3247-655C-E19C-27E26BEB4B5E}" dt="2021-04-15T18:40:07.027" v="104"/>
          <pc:sldLayoutMkLst>
            <pc:docMk/>
            <pc:sldMasterMk cId="3794069243" sldId="2147483660"/>
            <pc:sldLayoutMk cId="2156879523" sldId="2147483668"/>
          </pc:sldLayoutMkLst>
        </pc:sldLayoutChg>
        <pc:sldLayoutChg chg="add mod replId">
          <pc:chgData name="Dawid Nowak" userId="S::dawnow5084@edu.wroclaw.pl::77e4d5a5-66d2-4521-9afd-5150b41ff346" providerId="AD" clId="Web-{7E9775E5-3247-655C-E19C-27E26BEB4B5E}" dt="2021-04-15T18:40:07.027" v="104"/>
          <pc:sldLayoutMkLst>
            <pc:docMk/>
            <pc:sldMasterMk cId="3794069243" sldId="2147483660"/>
            <pc:sldLayoutMk cId="492244622" sldId="2147483669"/>
          </pc:sldLayoutMkLst>
        </pc:sldLayoutChg>
        <pc:sldLayoutChg chg="add mod replId">
          <pc:chgData name="Dawid Nowak" userId="S::dawnow5084@edu.wroclaw.pl::77e4d5a5-66d2-4521-9afd-5150b41ff346" providerId="AD" clId="Web-{7E9775E5-3247-655C-E19C-27E26BEB4B5E}" dt="2021-04-15T18:40:07.027" v="104"/>
          <pc:sldLayoutMkLst>
            <pc:docMk/>
            <pc:sldMasterMk cId="3794069243" sldId="2147483660"/>
            <pc:sldLayoutMk cId="837739574" sldId="2147483670"/>
          </pc:sldLayoutMkLst>
        </pc:sldLayoutChg>
        <pc:sldLayoutChg chg="add mod replId">
          <pc:chgData name="Dawid Nowak" userId="S::dawnow5084@edu.wroclaw.pl::77e4d5a5-66d2-4521-9afd-5150b41ff346" providerId="AD" clId="Web-{7E9775E5-3247-655C-E19C-27E26BEB4B5E}" dt="2021-04-15T18:40:07.027" v="104"/>
          <pc:sldLayoutMkLst>
            <pc:docMk/>
            <pc:sldMasterMk cId="3794069243" sldId="2147483660"/>
            <pc:sldLayoutMk cId="3421497244" sldId="2147483671"/>
          </pc:sldLayoutMkLst>
        </pc:sldLayoutChg>
        <pc:sldLayoutChg chg="add mod replId">
          <pc:chgData name="Dawid Nowak" userId="S::dawnow5084@edu.wroclaw.pl::77e4d5a5-66d2-4521-9afd-5150b41ff346" providerId="AD" clId="Web-{7E9775E5-3247-655C-E19C-27E26BEB4B5E}" dt="2021-04-15T18:40:07.027" v="104"/>
          <pc:sldLayoutMkLst>
            <pc:docMk/>
            <pc:sldMasterMk cId="3794069243" sldId="2147483660"/>
            <pc:sldLayoutMk cId="216002481" sldId="2147483672"/>
          </pc:sldLayoutMkLst>
        </pc:sldLayoutChg>
        <pc:sldLayoutChg chg="add mod replId">
          <pc:chgData name="Dawid Nowak" userId="S::dawnow5084@edu.wroclaw.pl::77e4d5a5-66d2-4521-9afd-5150b41ff346" providerId="AD" clId="Web-{7E9775E5-3247-655C-E19C-27E26BEB4B5E}" dt="2021-04-15T18:40:07.027" v="104"/>
          <pc:sldLayoutMkLst>
            <pc:docMk/>
            <pc:sldMasterMk cId="3794069243" sldId="2147483660"/>
            <pc:sldLayoutMk cId="2798830794" sldId="2147483673"/>
          </pc:sldLayoutMkLst>
        </pc:sldLayoutChg>
        <pc:sldLayoutChg chg="add mod replId">
          <pc:chgData name="Dawid Nowak" userId="S::dawnow5084@edu.wroclaw.pl::77e4d5a5-66d2-4521-9afd-5150b41ff346" providerId="AD" clId="Web-{7E9775E5-3247-655C-E19C-27E26BEB4B5E}" dt="2021-04-15T18:40:07.027" v="104"/>
          <pc:sldLayoutMkLst>
            <pc:docMk/>
            <pc:sldMasterMk cId="3794069243" sldId="2147483660"/>
            <pc:sldLayoutMk cId="397669981" sldId="2147483674"/>
          </pc:sldLayoutMkLst>
        </pc:sldLayoutChg>
        <pc:sldLayoutChg chg="add mod replId">
          <pc:chgData name="Dawid Nowak" userId="S::dawnow5084@edu.wroclaw.pl::77e4d5a5-66d2-4521-9afd-5150b41ff346" providerId="AD" clId="Web-{7E9775E5-3247-655C-E19C-27E26BEB4B5E}" dt="2021-04-15T18:40:07.027" v="104"/>
          <pc:sldLayoutMkLst>
            <pc:docMk/>
            <pc:sldMasterMk cId="3794069243" sldId="2147483660"/>
            <pc:sldLayoutMk cId="1090319788" sldId="2147483675"/>
          </pc:sldLayoutMkLst>
        </pc:sldLayoutChg>
        <pc:sldLayoutChg chg="add mod replId">
          <pc:chgData name="Dawid Nowak" userId="S::dawnow5084@edu.wroclaw.pl::77e4d5a5-66d2-4521-9afd-5150b41ff346" providerId="AD" clId="Web-{7E9775E5-3247-655C-E19C-27E26BEB4B5E}" dt="2021-04-15T18:40:07.027" v="104"/>
          <pc:sldLayoutMkLst>
            <pc:docMk/>
            <pc:sldMasterMk cId="3794069243" sldId="2147483660"/>
            <pc:sldLayoutMk cId="1248789906" sldId="2147483676"/>
          </pc:sldLayoutMkLst>
        </pc:sldLayoutChg>
      </pc:sldMasterChg>
    </pc:docChg>
  </pc:docChgLst>
  <pc:docChgLst>
    <pc:chgData name="Dawid Nowak" userId="S::dawnow5084@edu.wroclaw.pl::77e4d5a5-66d2-4521-9afd-5150b41ff346" providerId="AD" clId="Web-{91883D45-E151-428A-97F4-EDE36E895577}"/>
    <pc:docChg chg="addSld modSld">
      <pc:chgData name="Dawid Nowak" userId="S::dawnow5084@edu.wroclaw.pl::77e4d5a5-66d2-4521-9afd-5150b41ff346" providerId="AD" clId="Web-{91883D45-E151-428A-97F4-EDE36E895577}" dt="2021-04-15T10:39:29.061" v="16" actId="20577"/>
      <pc:docMkLst>
        <pc:docMk/>
      </pc:docMkLst>
      <pc:sldChg chg="modSp">
        <pc:chgData name="Dawid Nowak" userId="S::dawnow5084@edu.wroclaw.pl::77e4d5a5-66d2-4521-9afd-5150b41ff346" providerId="AD" clId="Web-{91883D45-E151-428A-97F4-EDE36E895577}" dt="2021-04-15T10:39:29.061" v="16" actId="20577"/>
        <pc:sldMkLst>
          <pc:docMk/>
          <pc:sldMk cId="650317164" sldId="256"/>
        </pc:sldMkLst>
        <pc:spChg chg="mod">
          <ac:chgData name="Dawid Nowak" userId="S::dawnow5084@edu.wroclaw.pl::77e4d5a5-66d2-4521-9afd-5150b41ff346" providerId="AD" clId="Web-{91883D45-E151-428A-97F4-EDE36E895577}" dt="2021-04-15T10:39:29.061" v="16" actId="20577"/>
          <ac:spMkLst>
            <pc:docMk/>
            <pc:sldMk cId="650317164" sldId="256"/>
            <ac:spMk id="2" creationId="{00000000-0000-0000-0000-000000000000}"/>
          </ac:spMkLst>
        </pc:spChg>
      </pc:sldChg>
      <pc:sldChg chg="new">
        <pc:chgData name="Dawid Nowak" userId="S::dawnow5084@edu.wroclaw.pl::77e4d5a5-66d2-4521-9afd-5150b41ff346" providerId="AD" clId="Web-{91883D45-E151-428A-97F4-EDE36E895577}" dt="2021-04-15T09:38:06.164" v="15"/>
        <pc:sldMkLst>
          <pc:docMk/>
          <pc:sldMk cId="1750884099" sldId="257"/>
        </pc:sldMkLst>
      </pc:sldChg>
    </pc:docChg>
  </pc:docChgLst>
  <pc:docChgLst>
    <pc:chgData name="Dawid Nowak" userId="S::dawnow5084@edu.wroclaw.pl::77e4d5a5-66d2-4521-9afd-5150b41ff346" providerId="AD" clId="Web-{D21B52F4-72FF-4428-AF78-9D3C973E6BDD}"/>
    <pc:docChg chg="modSld">
      <pc:chgData name="Dawid Nowak" userId="S::dawnow5084@edu.wroclaw.pl::77e4d5a5-66d2-4521-9afd-5150b41ff346" providerId="AD" clId="Web-{D21B52F4-72FF-4428-AF78-9D3C973E6BDD}" dt="2021-04-19T21:49:16.957" v="0"/>
      <pc:docMkLst>
        <pc:docMk/>
      </pc:docMkLst>
      <pc:sldChg chg="delSp">
        <pc:chgData name="Dawid Nowak" userId="S::dawnow5084@edu.wroclaw.pl::77e4d5a5-66d2-4521-9afd-5150b41ff346" providerId="AD" clId="Web-{D21B52F4-72FF-4428-AF78-9D3C973E6BDD}" dt="2021-04-19T21:49:16.957" v="0"/>
        <pc:sldMkLst>
          <pc:docMk/>
          <pc:sldMk cId="1750884099" sldId="257"/>
        </pc:sldMkLst>
        <pc:picChg chg="del">
          <ac:chgData name="Dawid Nowak" userId="S::dawnow5084@edu.wroclaw.pl::77e4d5a5-66d2-4521-9afd-5150b41ff346" providerId="AD" clId="Web-{D21B52F4-72FF-4428-AF78-9D3C973E6BDD}" dt="2021-04-19T21:49:16.957" v="0"/>
          <ac:picMkLst>
            <pc:docMk/>
            <pc:sldMk cId="1750884099" sldId="257"/>
            <ac:picMk id="4" creationId="{1E1E2094-8F6B-45C1-A779-ED6A4E5615CE}"/>
          </ac:picMkLst>
        </pc:picChg>
      </pc:sldChg>
    </pc:docChg>
  </pc:docChgLst>
  <pc:docChgLst>
    <pc:chgData name="Dawid Nowak" userId="S::dawnow5084@edu.wroclaw.pl::77e4d5a5-66d2-4521-9afd-5150b41ff346" providerId="AD" clId="Web-{5B05ED96-B847-BCA4-A83C-B958A726A68B}"/>
    <pc:docChg chg="modSld">
      <pc:chgData name="Dawid Nowak" userId="S::dawnow5084@edu.wroclaw.pl::77e4d5a5-66d2-4521-9afd-5150b41ff346" providerId="AD" clId="Web-{5B05ED96-B847-BCA4-A83C-B958A726A68B}" dt="2021-04-16T08:32:58.029" v="3" actId="20577"/>
      <pc:docMkLst>
        <pc:docMk/>
      </pc:docMkLst>
      <pc:sldChg chg="modSp">
        <pc:chgData name="Dawid Nowak" userId="S::dawnow5084@edu.wroclaw.pl::77e4d5a5-66d2-4521-9afd-5150b41ff346" providerId="AD" clId="Web-{5B05ED96-B847-BCA4-A83C-B958A726A68B}" dt="2021-04-16T08:32:58.029" v="3" actId="20577"/>
        <pc:sldMkLst>
          <pc:docMk/>
          <pc:sldMk cId="3083990074" sldId="258"/>
        </pc:sldMkLst>
        <pc:spChg chg="mod">
          <ac:chgData name="Dawid Nowak" userId="S::dawnow5084@edu.wroclaw.pl::77e4d5a5-66d2-4521-9afd-5150b41ff346" providerId="AD" clId="Web-{5B05ED96-B847-BCA4-A83C-B958A726A68B}" dt="2021-04-16T08:32:42.669" v="0" actId="20577"/>
          <ac:spMkLst>
            <pc:docMk/>
            <pc:sldMk cId="3083990074" sldId="258"/>
            <ac:spMk id="2" creationId="{50B23D25-D4D0-439A-9C01-802E36DF84A8}"/>
          </ac:spMkLst>
        </pc:spChg>
        <pc:spChg chg="mod">
          <ac:chgData name="Dawid Nowak" userId="S::dawnow5084@edu.wroclaw.pl::77e4d5a5-66d2-4521-9afd-5150b41ff346" providerId="AD" clId="Web-{5B05ED96-B847-BCA4-A83C-B958A726A68B}" dt="2021-04-16T08:32:58.029" v="3" actId="20577"/>
          <ac:spMkLst>
            <pc:docMk/>
            <pc:sldMk cId="3083990074" sldId="258"/>
            <ac:spMk id="3" creationId="{DE0FF951-81F9-4123-AB99-B65BFD438921}"/>
          </ac:spMkLst>
        </pc:spChg>
      </pc:sldChg>
    </pc:docChg>
  </pc:docChgLst>
  <pc:docChgLst>
    <pc:chgData name="Dawid Nowak" userId="S::dawnow5084@edu.wroclaw.pl::77e4d5a5-66d2-4521-9afd-5150b41ff346" providerId="AD" clId="Web-{3ACD6D98-A7FD-EAE1-14A1-1C758A21703B}"/>
    <pc:docChg chg="modSld">
      <pc:chgData name="Dawid Nowak" userId="S::dawnow5084@edu.wroclaw.pl::77e4d5a5-66d2-4521-9afd-5150b41ff346" providerId="AD" clId="Web-{3ACD6D98-A7FD-EAE1-14A1-1C758A21703B}" dt="2021-04-19T21:44:54.119" v="315" actId="1076"/>
      <pc:docMkLst>
        <pc:docMk/>
      </pc:docMkLst>
      <pc:sldChg chg="addSp modSp mod setBg">
        <pc:chgData name="Dawid Nowak" userId="S::dawnow5084@edu.wroclaw.pl::77e4d5a5-66d2-4521-9afd-5150b41ff346" providerId="AD" clId="Web-{3ACD6D98-A7FD-EAE1-14A1-1C758A21703B}" dt="2021-04-19T21:44:30.556" v="309" actId="1076"/>
        <pc:sldMkLst>
          <pc:docMk/>
          <pc:sldMk cId="1750884099" sldId="257"/>
        </pc:sldMkLst>
        <pc:spChg chg="mod">
          <ac:chgData name="Dawid Nowak" userId="S::dawnow5084@edu.wroclaw.pl::77e4d5a5-66d2-4521-9afd-5150b41ff346" providerId="AD" clId="Web-{3ACD6D98-A7FD-EAE1-14A1-1C758A21703B}" dt="2021-04-19T21:44:30.556" v="309" actId="1076"/>
          <ac:spMkLst>
            <pc:docMk/>
            <pc:sldMk cId="1750884099" sldId="257"/>
            <ac:spMk id="2" creationId="{8B806DA6-E03B-4C2E-AE00-AE9B9DBA1613}"/>
          </ac:spMkLst>
        </pc:spChg>
        <pc:spChg chg="mod">
          <ac:chgData name="Dawid Nowak" userId="S::dawnow5084@edu.wroclaw.pl::77e4d5a5-66d2-4521-9afd-5150b41ff346" providerId="AD" clId="Web-{3ACD6D98-A7FD-EAE1-14A1-1C758A21703B}" dt="2021-04-19T21:44:26.103" v="308" actId="1076"/>
          <ac:spMkLst>
            <pc:docMk/>
            <pc:sldMk cId="1750884099" sldId="257"/>
            <ac:spMk id="3" creationId="{95E931D9-5523-4993-928A-A6FE2D4E3FB4}"/>
          </ac:spMkLst>
        </pc:spChg>
        <pc:picChg chg="add mod">
          <ac:chgData name="Dawid Nowak" userId="S::dawnow5084@edu.wroclaw.pl::77e4d5a5-66d2-4521-9afd-5150b41ff346" providerId="AD" clId="Web-{3ACD6D98-A7FD-EAE1-14A1-1C758A21703B}" dt="2021-04-19T20:53:25.823" v="83" actId="1076"/>
          <ac:picMkLst>
            <pc:docMk/>
            <pc:sldMk cId="1750884099" sldId="257"/>
            <ac:picMk id="4" creationId="{1E1E2094-8F6B-45C1-A779-ED6A4E5615CE}"/>
          </ac:picMkLst>
        </pc:picChg>
      </pc:sldChg>
      <pc:sldChg chg="modSp">
        <pc:chgData name="Dawid Nowak" userId="S::dawnow5084@edu.wroclaw.pl::77e4d5a5-66d2-4521-9afd-5150b41ff346" providerId="AD" clId="Web-{3ACD6D98-A7FD-EAE1-14A1-1C758A21703B}" dt="2021-04-19T21:44:54.119" v="315" actId="1076"/>
        <pc:sldMkLst>
          <pc:docMk/>
          <pc:sldMk cId="3950926183" sldId="259"/>
        </pc:sldMkLst>
        <pc:spChg chg="mod">
          <ac:chgData name="Dawid Nowak" userId="S::dawnow5084@edu.wroclaw.pl::77e4d5a5-66d2-4521-9afd-5150b41ff346" providerId="AD" clId="Web-{3ACD6D98-A7FD-EAE1-14A1-1C758A21703B}" dt="2021-04-19T21:44:54.119" v="315" actId="1076"/>
          <ac:spMkLst>
            <pc:docMk/>
            <pc:sldMk cId="3950926183" sldId="259"/>
            <ac:spMk id="2" creationId="{FC57A2B6-B465-4BF1-99A0-2E4AC404106C}"/>
          </ac:spMkLst>
        </pc:spChg>
        <pc:spChg chg="mod">
          <ac:chgData name="Dawid Nowak" userId="S::dawnow5084@edu.wroclaw.pl::77e4d5a5-66d2-4521-9afd-5150b41ff346" providerId="AD" clId="Web-{3ACD6D98-A7FD-EAE1-14A1-1C758A21703B}" dt="2021-04-19T21:44:45.510" v="314" actId="20577"/>
          <ac:spMkLst>
            <pc:docMk/>
            <pc:sldMk cId="3950926183" sldId="259"/>
            <ac:spMk id="3" creationId="{20C6EBFA-1163-4911-B56A-ACF77880C99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777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739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1497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02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98830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69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319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789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388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612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809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406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559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977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79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244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06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" TargetMode="External"/><Relationship Id="rId2" Type="http://schemas.openxmlformats.org/officeDocument/2006/relationships/hyperlink" Target="https://www.wody.gov.pl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pwik.wroc.pl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783C067-F8BF-4755-B516-8A0CD74CF6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ED796EC-E7FF-46DB-B912-FB08BF12AA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549A2DAB-B431-487D-95AD-BB0FECB49E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5ECDEE1-7093-418F-9CF5-24EEB115C1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45062AF-EB11-4651-BC4A-4DA21768DE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66985" y="4113463"/>
            <a:ext cx="8539374" cy="1984159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pl-PL" sz="2800" b="1">
                <a:solidFill>
                  <a:schemeClr val="accent1">
                    <a:lumMod val="75000"/>
                  </a:schemeClr>
                </a:solidFill>
                <a:cs typeface="Calibri"/>
              </a:rPr>
              <a:t>na przykładzie Wrocławia.</a:t>
            </a:r>
            <a:r>
              <a:rPr lang="pl-PL" sz="200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 </a:t>
            </a:r>
            <a:endParaRPr lang="pl-PL" sz="20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64273" y="864644"/>
            <a:ext cx="9447511" cy="2653836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cs typeface="Calibri Light"/>
              </a:rPr>
              <a:t>"</a:t>
            </a:r>
            <a:r>
              <a:rPr lang="pl-PL" b="1" dirty="0">
                <a:cs typeface="Calibri Light"/>
              </a:rPr>
              <a:t>Wpływ działalności </a:t>
            </a:r>
            <a:r>
              <a:rPr lang="pl-PL" b="1">
                <a:cs typeface="Calibri Light"/>
              </a:rPr>
              <a:t>człowieka na hydrosferę</a:t>
            </a:r>
            <a:r>
              <a:rPr lang="pl-PL">
                <a:cs typeface="Calibri Light"/>
              </a:rPr>
              <a:t>"  </a:t>
            </a:r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8961E95-B775-4540-9898-355AA2B0DF84}"/>
              </a:ext>
            </a:extLst>
          </p:cNvPr>
          <p:cNvSpPr txBox="1"/>
          <p:nvPr/>
        </p:nvSpPr>
        <p:spPr>
          <a:xfrm>
            <a:off x="6217085" y="5413331"/>
            <a:ext cx="283714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Dawid Nowak 2G</a:t>
            </a: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drzewo, zewnętrzne, roślina, krzewy&#10;&#10;Opis wygenerowany automatycznie">
            <a:extLst>
              <a:ext uri="{FF2B5EF4-FFF2-40B4-BE49-F238E27FC236}">
                <a16:creationId xmlns:a16="http://schemas.microsoft.com/office/drawing/2014/main" id="{D00C4FE9-E6C1-4157-97F4-020D2DE2AA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62"/>
          <a:stretch/>
        </p:blipFill>
        <p:spPr>
          <a:xfrm>
            <a:off x="4489059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5DD3E65-4805-4933-A0C4-8B48F59A4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949" y="390395"/>
            <a:ext cx="3851123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2800" dirty="0"/>
              <a:t>Pola irygacyjne na Osobowicach to cenny </a:t>
            </a:r>
            <a:r>
              <a:rPr lang="pl-PL" sz="2800"/>
              <a:t>przyrodniczo obszar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3C46FB6-6B09-4024-BCF1-AA1A87CE8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416" y="1711739"/>
            <a:ext cx="5510820" cy="3870335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</a:pPr>
            <a:r>
              <a:rPr lang="pl-PL" sz="1600">
                <a:ea typeface="+mn-lt"/>
                <a:cs typeface="+mn-lt"/>
              </a:rPr>
              <a:t>Na obszarze dawnych pól irygacyjnych występuje wielu gatunków kręgowców oraz ostoi lęgowych i migracyjnych rzadkich gatunków ptaków wodno-błotnych. Najcenniejsze są obszary trzcinowisk ze względu na gniazdujące i żerujące w nich rzadkie gatunki ptaków. Stanowiska pozostałych kręgowców i bezkręgowców skupione są głównie w strefie ekotonu między okolicznymi lasami i terenami pól.</a:t>
            </a:r>
            <a:endParaRPr lang="pl-PL" sz="1600"/>
          </a:p>
          <a:p>
            <a:pPr>
              <a:lnSpc>
                <a:spcPct val="90000"/>
              </a:lnSpc>
            </a:pPr>
            <a:r>
              <a:rPr lang="pl-PL" sz="1600">
                <a:ea typeface="+mn-lt"/>
                <a:cs typeface="+mn-lt"/>
              </a:rPr>
              <a:t>Badania przyrodnicze prowadzone na polach irygacyjnych stwierdzają występowanie na tym obszarze licznych gatunków chronionych: bezkręgowców (26 gatunków), płazów (11 gatunków), gadów (4 gatunki), ptaków (220 gatunków), ssaków (17 gatunków).</a:t>
            </a:r>
            <a:endParaRPr lang="pl-PL" sz="1600"/>
          </a:p>
          <a:p>
            <a:pPr>
              <a:lnSpc>
                <a:spcPct val="90000"/>
              </a:lnSpc>
            </a:pPr>
            <a:r>
              <a:rPr lang="pl-PL" sz="1600">
                <a:ea typeface="+mn-lt"/>
                <a:cs typeface="+mn-lt"/>
              </a:rPr>
              <a:t>W maju 2019 r. środowiska społeczne i przyrodnicze wystosowały do Prezydenta Wrocławia apel o podjęcie działań mających na celu nawadnianie pól irygacyjnych i utworzenie rezerwatu przyrody.</a:t>
            </a:r>
            <a:endParaRPr lang="pl-PL" sz="1600"/>
          </a:p>
          <a:p>
            <a:pPr>
              <a:lnSpc>
                <a:spcPct val="90000"/>
              </a:lnSpc>
            </a:pPr>
            <a:endParaRPr lang="pl-PL" sz="16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35638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0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góra, droga, niebo, zewnętrzne&#10;&#10;Opis wygenerowany automatycznie">
            <a:extLst>
              <a:ext uri="{FF2B5EF4-FFF2-40B4-BE49-F238E27FC236}">
                <a16:creationId xmlns:a16="http://schemas.microsoft.com/office/drawing/2014/main" id="{654E7A9B-4F67-4F2F-A4EC-AAA4B1A144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</a:blip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EE55296-6291-4396-A1F0-A31EDB744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718" y="828805"/>
            <a:ext cx="8596668" cy="1320800"/>
          </a:xfrm>
        </p:spPr>
        <p:txBody>
          <a:bodyPr>
            <a:normAutofit/>
          </a:bodyPr>
          <a:lstStyle/>
          <a:p>
            <a:r>
              <a:rPr lang="pl-PL"/>
              <a:t>Ciekawostka: szlak boczny </a:t>
            </a:r>
            <a:endParaRPr lang="pl-PL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62A40B06-B07A-49C4-B089-BC6573251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183" y="2150151"/>
            <a:ext cx="6216724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 latach 1531-1554 dokonano przekopu, który obecnie jest częścią szlaku bocznego Odry, </a:t>
            </a:r>
            <a:r>
              <a:rPr lang="en-US">
                <a:ea typeface="+mn-lt"/>
                <a:cs typeface="+mn-lt"/>
              </a:rPr>
              <a:t>zasadnicza część tego szlaku powstała w latach 1892–1897, pozostałe jego elementy to na przykład Kanał Opatowicki i Śluza Opatowice z lat 1913-17.</a:t>
            </a:r>
          </a:p>
          <a:p>
            <a:r>
              <a:rPr lang="en-US">
                <a:solidFill>
                  <a:srgbClr val="FFFFFF"/>
                </a:solidFill>
              </a:rPr>
              <a:t>Ma długość 13,1 km, rozpoczyna się na Opatowicach a kończy na Kleczkowie (Stara Odra).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2" name="Obraz 23" descr="Obraz zawierający mapa&#10;&#10;Opis wygenerowany automatycznie">
            <a:extLst>
              <a:ext uri="{FF2B5EF4-FFF2-40B4-BE49-F238E27FC236}">
                <a16:creationId xmlns:a16="http://schemas.microsoft.com/office/drawing/2014/main" id="{22287C69-A0B9-4211-86B6-5538B7C63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688" y="1719452"/>
            <a:ext cx="5415418" cy="382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375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0039B5-60E8-4507-8A9D-EF73EF842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1362" y="1951822"/>
            <a:ext cx="8596668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pl-PL" sz="2400"/>
              <a:t>KONIEC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/>
              <a:t>Źródła </a:t>
            </a:r>
            <a:r>
              <a:rPr lang="pl-PL" dirty="0">
                <a:ea typeface="+mn-lt"/>
                <a:cs typeface="+mn-lt"/>
                <a:hlinkClick r:id="rId2"/>
              </a:rPr>
              <a:t>https://www.wody.gov.pl/</a:t>
            </a:r>
            <a:r>
              <a:rPr lang="pl-PL">
                <a:ea typeface="+mn-lt"/>
                <a:cs typeface="+mn-lt"/>
              </a:rPr>
              <a:t> , </a:t>
            </a:r>
            <a:r>
              <a:rPr lang="pl-PL" dirty="0">
                <a:ea typeface="+mn-lt"/>
                <a:cs typeface="+mn-lt"/>
                <a:hlinkClick r:id="rId3"/>
              </a:rPr>
              <a:t>https://pl.wikipedia.org/</a:t>
            </a:r>
            <a:r>
              <a:rPr lang="pl-PL">
                <a:ea typeface="+mn-lt"/>
                <a:cs typeface="+mn-lt"/>
              </a:rPr>
              <a:t> ,  </a:t>
            </a:r>
            <a:r>
              <a:rPr lang="pl-PL" dirty="0">
                <a:ea typeface="+mn-lt"/>
                <a:cs typeface="+mn-lt"/>
                <a:hlinkClick r:id="rId4"/>
              </a:rPr>
              <a:t>https://mpwik.wroc.pl/</a:t>
            </a:r>
            <a:r>
              <a:rPr lang="pl-PL">
                <a:ea typeface="+mn-lt"/>
                <a:cs typeface="+mn-lt"/>
              </a:rPr>
              <a:t> , wiedza własna</a:t>
            </a:r>
            <a:endParaRPr lang="pl-PL" dirty="0">
              <a:ea typeface="+mn-lt"/>
              <a:cs typeface="+mn-lt"/>
            </a:endParaRP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77079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806DA6-E03B-4C2E-AE00-AE9B9DBA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687" y="654087"/>
            <a:ext cx="8911123" cy="18637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2400" dirty="0"/>
              <a:t>Jednym z Celów Zrównoważonego Rozwoju jest "życie </a:t>
            </a:r>
            <a:r>
              <a:rPr lang="pl-PL" sz="2400"/>
              <a:t>pod wodą". Chodzi min. o zmniejszenie poziomu zanieczyszczeń mórz. W tym aspekcie znaczący wpływ na hydrosferę </a:t>
            </a:r>
            <a:r>
              <a:rPr lang="pl-PL" sz="2400" dirty="0"/>
              <a:t>mają obiekty takie jak </a:t>
            </a:r>
            <a:r>
              <a:rPr lang="pl-PL" sz="2400" b="1"/>
              <a:t>oczyszczalnie </a:t>
            </a:r>
            <a:r>
              <a:rPr lang="pl-PL" sz="2400" b="1" dirty="0"/>
              <a:t>ścieków</a:t>
            </a:r>
            <a:r>
              <a:rPr lang="pl-PL" sz="2400" dirty="0"/>
              <a:t> i </a:t>
            </a:r>
            <a:r>
              <a:rPr lang="pl-PL" sz="2400" b="1" dirty="0"/>
              <a:t>jazy</a:t>
            </a:r>
            <a:r>
              <a:rPr lang="pl-PL" sz="2400" dirty="0"/>
              <a:t>.</a:t>
            </a:r>
            <a:br>
              <a:rPr lang="pl-PL" sz="2400" dirty="0"/>
            </a:br>
            <a:r>
              <a:rPr lang="pl-PL" sz="2400" dirty="0"/>
              <a:t/>
            </a:r>
            <a:br>
              <a:rPr lang="pl-PL" sz="2400" dirty="0"/>
            </a:br>
            <a:endParaRPr lang="pl-PL" sz="28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5E931D9-5523-4993-928A-A6FE2D4E3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377" y="2625926"/>
            <a:ext cx="8596668" cy="47797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b="1">
                <a:ea typeface="+mn-lt"/>
                <a:cs typeface="+mn-lt"/>
              </a:rPr>
              <a:t>Jaz</a:t>
            </a:r>
            <a:r>
              <a:rPr lang="pl-PL" sz="2400" dirty="0">
                <a:ea typeface="+mn-lt"/>
                <a:cs typeface="+mn-lt"/>
              </a:rPr>
              <a:t> </a:t>
            </a:r>
            <a:r>
              <a:rPr lang="pl-PL">
                <a:ea typeface="+mn-lt"/>
                <a:cs typeface="+mn-lt"/>
              </a:rPr>
              <a:t>jest większą budowlą hydrotechniczną wznoszoną w poprzek koryta rzeki w celu podniesienia zwierciadła wody na potrzebną wysokość. Zwykle jest to kilka metrów, choć według klasyfikacji, jazem nazywamy obiekt piętrzący wodę do wysokości 15 metrów i tworzący zbiornik o objętości maksymalnej 15 mln m3 wody.</a:t>
            </a:r>
          </a:p>
          <a:p>
            <a:r>
              <a:rPr lang="pl-PL" b="1">
                <a:ea typeface="+mn-lt"/>
                <a:cs typeface="+mn-lt"/>
              </a:rPr>
              <a:t>Dawniej wpływ jazów na ekosystemy rzek był jednoznacznie negatywny</a:t>
            </a:r>
            <a:r>
              <a:rPr lang="pl-PL">
                <a:ea typeface="+mn-lt"/>
                <a:cs typeface="+mn-lt"/>
              </a:rPr>
              <a:t>. Jazy, podobnie jak zapory i inne budowle piętrzące stanowią sztuczne bariery dla migracji organizmów wodnych, m.in. ryb i małży. Na skutek fragmentacji rzek przez jazy i inne sztuczne bariery liczebność ryb wędrownych i małży słodkowodnych w Europie spadła o ponad 90% w latach 1970–2020. Jazy wpływają także na wahania poziomu wody w rzece oraz zaburzają transport osadów. 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0884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57A2B6-B465-4BF1-99A0-2E4AC4041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603" y="393510"/>
            <a:ext cx="8596668" cy="1320800"/>
          </a:xfrm>
        </p:spPr>
        <p:txBody>
          <a:bodyPr/>
          <a:lstStyle/>
          <a:p>
            <a:r>
              <a:rPr lang="pl-PL" dirty="0"/>
              <a:t>Jednakże obecnie jazy pełnią wiele </a:t>
            </a:r>
            <a:r>
              <a:rPr lang="pl-PL"/>
              <a:t>pożytecznych funkcji.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0C6EBFA-1163-4911-B56A-ACF77880C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991" y="1933127"/>
            <a:ext cx="8596668" cy="4878336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pl-PL" b="1">
                <a:ea typeface="+mn-lt"/>
                <a:cs typeface="+mn-lt"/>
              </a:rPr>
              <a:t>Nowoczesne jazy wpisują się w zadania gospodarki wodnej zgodne z zasadami zrównoważonego rozwoju</a:t>
            </a:r>
            <a:r>
              <a:rPr lang="pl-PL">
                <a:ea typeface="+mn-lt"/>
                <a:cs typeface="+mn-lt"/>
              </a:rPr>
              <a:t>, które łączą ochronę ekosystemów wodnych, wykorzystanie wód w rozwoju społeczno-gospodarczym i przeciwdziałanie skutkom naturalnych zagrożeń.</a:t>
            </a:r>
          </a:p>
          <a:p>
            <a:r>
              <a:rPr lang="pl-PL">
                <a:ea typeface="+mn-lt"/>
                <a:cs typeface="+mn-lt"/>
              </a:rPr>
              <a:t>Jazy przeciwdziałają erozji dna rzeki. Spiętrzenie wody powoduje zwiększenie jej głębokości, co wpływa na zahamowanie procesów erozyjnych, a zatem zapobiega obniżaniu się dna rzeki, obsuwaniu brzegów i podmywaniu fundamentów nadrzecznych budowli.</a:t>
            </a:r>
            <a:endParaRPr lang="pl-PL"/>
          </a:p>
          <a:p>
            <a:r>
              <a:rPr lang="pl-PL">
                <a:ea typeface="+mn-lt"/>
                <a:cs typeface="+mn-lt"/>
              </a:rPr>
              <a:t>Piętrzenie wody pozwala podnieść także poziom wód gruntowych na przyległych obszarach. Dzięki podniesieniu zwierciadła wody w gruncie, możliwe jest jego odpowiednie nawodnienie. Pozwala to, razem z rozprowadzaniem wody w sieci melioracyjnej, na skuteczną walkę ze skutkami suszy.</a:t>
            </a:r>
            <a:endParaRPr lang="pl-PL" dirty="0"/>
          </a:p>
          <a:p>
            <a:r>
              <a:rPr lang="pl-PL">
                <a:ea typeface="+mn-lt"/>
                <a:cs typeface="+mn-lt"/>
              </a:rPr>
              <a:t>Poprzez piętrzenie powstaje spad, czyli różnica poziomów wód, co pozwala wykorzystać wodę do celów wytarzania energii elektrycznej w hydroelektrowni.</a:t>
            </a:r>
            <a:endParaRPr lang="pl-PL" dirty="0"/>
          </a:p>
          <a:p>
            <a:r>
              <a:rPr lang="pl-PL">
                <a:ea typeface="+mn-lt"/>
                <a:cs typeface="+mn-lt"/>
              </a:rPr>
              <a:t>Dzięki uzyskanemu spiętrzeniu możliwe jest utrzymywanie stałego poziomu wody, którą można użyć do celów gospodarczych. 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0926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6E2C1D0-2072-4664-9C67-3B12866F5B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17" y="-1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Obraz 7" descr="Obraz zawierający zewnętrzne, budynek, dom&#10;&#10;Opis wygenerowany automatycznie">
            <a:extLst>
              <a:ext uri="{FF2B5EF4-FFF2-40B4-BE49-F238E27FC236}">
                <a16:creationId xmlns:a16="http://schemas.microsoft.com/office/drawing/2014/main" id="{4710DA26-7A7C-4270-B76E-867270B156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27" r="18722" b="-1"/>
          <a:stretch/>
        </p:blipFill>
        <p:spPr>
          <a:xfrm>
            <a:off x="6194368" y="10"/>
            <a:ext cx="5997632" cy="6857990"/>
          </a:xfrm>
          <a:custGeom>
            <a:avLst/>
            <a:gdLst/>
            <a:ahLst/>
            <a:cxnLst/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</p:spPr>
      </p:pic>
      <p:pic>
        <p:nvPicPr>
          <p:cNvPr id="6" name="Obraz 6" descr="Obraz zawierający niebo, zewnętrzne, woda, łódź&#10;&#10;Opis wygenerowany automatycznie">
            <a:extLst>
              <a:ext uri="{FF2B5EF4-FFF2-40B4-BE49-F238E27FC236}">
                <a16:creationId xmlns:a16="http://schemas.microsoft.com/office/drawing/2014/main" id="{16DF9337-236E-4018-B1C7-5D9B9B1205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63" r="2793"/>
          <a:stretch/>
        </p:blipFill>
        <p:spPr>
          <a:xfrm>
            <a:off x="-1" y="10"/>
            <a:ext cx="9141744" cy="6857990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FEB674-D811-4FFE-A878-29D0C0ED18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73847"/>
            <a:ext cx="6434783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0B23D25-D4D0-439A-9C01-802E36DF8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4" y="2093887"/>
            <a:ext cx="4193810" cy="88098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l-PL" sz="1800" dirty="0"/>
              <a:t>Jazy na rzece Odra w obrębie miasta Wrocław (woj. dolnośląskie, Polska):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E0FF951-81F9-4123-AB99-B65BFD438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4" y="2984423"/>
            <a:ext cx="4620544" cy="18733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1600" dirty="0"/>
              <a:t>Na Odrze i jej odnogach oraz kanałach znajduje się 11 jazów, najciekawsze moim zdaniem to Jaz </a:t>
            </a:r>
            <a:r>
              <a:rPr lang="pl-PL" sz="1600" dirty="0" err="1"/>
              <a:t>Bartoszowice</a:t>
            </a:r>
            <a:r>
              <a:rPr lang="pl-PL" sz="1600" dirty="0"/>
              <a:t> i Jaz Rędzin.</a:t>
            </a:r>
          </a:p>
          <a:p>
            <a:r>
              <a:rPr lang="pl-PL" sz="1600" dirty="0">
                <a:ea typeface="+mn-lt"/>
                <a:cs typeface="+mn-lt"/>
              </a:rPr>
              <a:t>W całej Polsce według oficjalnych danych istnieje 4600 jazów, ich faktyczna liczba jest prawdopodobnie kilkukrotnie wyższa.</a:t>
            </a:r>
            <a:endParaRPr lang="pl-PL" sz="1600" dirty="0"/>
          </a:p>
          <a:p>
            <a:endParaRPr lang="pl-PL" sz="1600"/>
          </a:p>
        </p:txBody>
      </p:sp>
    </p:spTree>
    <p:extLst>
      <p:ext uri="{BB962C8B-B14F-4D97-AF65-F5344CB8AC3E}">
        <p14:creationId xmlns:p14="http://schemas.microsoft.com/office/powerpoint/2010/main" val="30839900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zewnętrzne, niebo&#10;&#10;Opis wygenerowany automatycznie">
            <a:extLst>
              <a:ext uri="{FF2B5EF4-FFF2-40B4-BE49-F238E27FC236}">
                <a16:creationId xmlns:a16="http://schemas.microsoft.com/office/drawing/2014/main" id="{D9F9972E-DC51-4085-B220-6C4DEF530D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73" r="11394" b="1"/>
          <a:stretch/>
        </p:blipFill>
        <p:spPr>
          <a:xfrm>
            <a:off x="2975498" y="-10439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AA936A9-F772-45F9-BD57-82B147FD3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786" y="2812094"/>
            <a:ext cx="3851123" cy="13208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Jaz Różanka</a:t>
            </a:r>
          </a:p>
        </p:txBody>
      </p:sp>
      <p:cxnSp>
        <p:nvCxnSpPr>
          <p:cNvPr id="28" name="Straight Connector 30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03986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076DDEE2-249E-4E18-B0BB-47988492D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9" y="4473227"/>
            <a:ext cx="8288032" cy="1096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Jaz Rędzin</a:t>
            </a:r>
          </a:p>
        </p:txBody>
      </p:sp>
      <p:pic>
        <p:nvPicPr>
          <p:cNvPr id="4" name="Obraz 4" descr="Obraz zawierający niebo, zewnętrzne&#10;&#10;Opis wygenerowany automatycznie">
            <a:extLst>
              <a:ext uri="{FF2B5EF4-FFF2-40B4-BE49-F238E27FC236}">
                <a16:creationId xmlns:a16="http://schemas.microsoft.com/office/drawing/2014/main" id="{B3869811-300D-45E8-AC01-250C532E40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498" r="2" b="2"/>
          <a:stretch/>
        </p:blipFill>
        <p:spPr>
          <a:xfrm>
            <a:off x="677334" y="468621"/>
            <a:ext cx="8274669" cy="3635025"/>
          </a:xfrm>
          <a:custGeom>
            <a:avLst/>
            <a:gdLst/>
            <a:ahLst/>
            <a:cxnLst/>
            <a:rect l="l" t="t" r="r" b="b"/>
            <a:pathLst>
              <a:path w="8274669" h="3635025">
                <a:moveTo>
                  <a:pt x="540554" y="0"/>
                </a:moveTo>
                <a:lnTo>
                  <a:pt x="8274669" y="0"/>
                </a:lnTo>
                <a:lnTo>
                  <a:pt x="8274669" y="3635025"/>
                </a:lnTo>
                <a:lnTo>
                  <a:pt x="0" y="363502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64128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trawa, zewnętrzne, stadion, brzeg&#10;&#10;Opis wygenerowany automatycznie">
            <a:extLst>
              <a:ext uri="{FF2B5EF4-FFF2-40B4-BE49-F238E27FC236}">
                <a16:creationId xmlns:a16="http://schemas.microsoft.com/office/drawing/2014/main" id="{FA5E0B23-D75F-433A-98BF-85ACCBB54E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65" r="14917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27AB564-A255-4DF4-B1C1-326A4CBEF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128" y="160751"/>
            <a:ext cx="4477424" cy="1320800"/>
          </a:xfrm>
        </p:spPr>
        <p:txBody>
          <a:bodyPr>
            <a:normAutofit fontScale="90000"/>
          </a:bodyPr>
          <a:lstStyle/>
          <a:p>
            <a:r>
              <a:rPr lang="pl-PL"/>
              <a:t>Wrocławska Oczyszczalnia Ścieków Janó</a:t>
            </a:r>
            <a:r>
              <a:rPr lang="pl-PL" dirty="0"/>
              <a:t>wek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C86CE9-0229-49E9-82A0-56A789E42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265" y="1847439"/>
            <a:ext cx="3851122" cy="388077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pl-PL" b="1">
                <a:ea typeface="+mn-lt"/>
                <a:cs typeface="+mn-lt"/>
              </a:rPr>
              <a:t>Oczyszczalnia ścieków</a:t>
            </a:r>
            <a:r>
              <a:rPr lang="pl-PL">
                <a:ea typeface="+mn-lt"/>
                <a:cs typeface="+mn-lt"/>
              </a:rPr>
              <a:t> – zespół urządzeń i obiektów technologicznych oraz obiektów towarzyszących (niezbędnych dla dostarczenia energii, stworzenia odpowiednich warunków pracy obsługi, przebiegu, kierowania i kontroli procesów technologicznych) służących do usuwania zanieczyszczeń zawartych w ściekach. Do zadań oczyszczalni należy również przeróbka i unieszkodliwianie osadów ściekowych (lub innych zanieczyszczeń stałych) powstających w trakcie oczyszczania ścieków.</a:t>
            </a:r>
            <a:endParaRPr lang="pl-PL"/>
          </a:p>
        </p:txBody>
      </p:sp>
      <p:cxnSp>
        <p:nvCxnSpPr>
          <p:cNvPr id="16" name="Straight Connector 1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43271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E4456A-0FB7-491A-AF66-B37EE002D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1200" y="880997"/>
            <a:ext cx="3737268" cy="1320800"/>
          </a:xfrm>
        </p:spPr>
        <p:txBody>
          <a:bodyPr>
            <a:normAutofit/>
          </a:bodyPr>
          <a:lstStyle/>
          <a:p>
            <a:r>
              <a:rPr lang="pl-PL"/>
              <a:t>WOŚ Janówek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F5B7AE4-1C8E-4260-B16A-3473B8C76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sz="1700">
                <a:ea typeface="+mn-lt"/>
                <a:cs typeface="+mn-lt"/>
              </a:rPr>
              <a:t>Dzięki niej do Odry trafia czysta woda.</a:t>
            </a:r>
          </a:p>
          <a:p>
            <a:r>
              <a:rPr lang="pl-PL" sz="1700">
                <a:ea typeface="+mn-lt"/>
                <a:cs typeface="+mn-lt"/>
              </a:rPr>
              <a:t>Ścieki po przejściu przez system kanalizacji trafiają do</a:t>
            </a:r>
            <a:r>
              <a:rPr lang="pl-PL" sz="1700" b="1">
                <a:ea typeface="+mn-lt"/>
                <a:cs typeface="+mn-lt"/>
              </a:rPr>
              <a:t> </a:t>
            </a:r>
            <a:r>
              <a:rPr lang="pl-PL" sz="1700">
                <a:ea typeface="+mn-lt"/>
                <a:cs typeface="+mn-lt"/>
              </a:rPr>
              <a:t>Wrocławskiej Oczyszczalni Ścieków Janówek. Jest to mechaniczno-biologiczna oczyszczalnia z pełną gospodarką osadową, na której oczyszcza się około 140 tys. m</a:t>
            </a:r>
            <a:r>
              <a:rPr lang="pl-PL" sz="1700" baseline="30000">
                <a:ea typeface="+mn-lt"/>
                <a:cs typeface="+mn-lt"/>
              </a:rPr>
              <a:t>3</a:t>
            </a:r>
            <a:r>
              <a:rPr lang="pl-PL" sz="1700">
                <a:ea typeface="+mn-lt"/>
                <a:cs typeface="+mn-lt"/>
              </a:rPr>
              <a:t> ścieków na dobę.</a:t>
            </a:r>
            <a:endParaRPr lang="pl-PL" sz="1700"/>
          </a:p>
          <a:p>
            <a:r>
              <a:rPr lang="pl-PL" sz="1700"/>
              <a:t>Jest to piąta największa oczyszczalnia w Polsce, jej przebudowa zakończyła się we wrześniu 2012.</a:t>
            </a:r>
          </a:p>
        </p:txBody>
      </p:sp>
      <p:pic>
        <p:nvPicPr>
          <p:cNvPr id="4" name="Obraz 4" descr="Obraz zawierający trawa, góra, zewnętrzne, przyroda&#10;&#10;Opis wygenerowany automatycznie">
            <a:extLst>
              <a:ext uri="{FF2B5EF4-FFF2-40B4-BE49-F238E27FC236}">
                <a16:creationId xmlns:a16="http://schemas.microsoft.com/office/drawing/2014/main" id="{F003775A-A319-4BDC-A934-300DF96A70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81" r="18706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55960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7" descr="Obraz zawierający mapa&#10;&#10;Opis wygenerowany automatycznie">
            <a:extLst>
              <a:ext uri="{FF2B5EF4-FFF2-40B4-BE49-F238E27FC236}">
                <a16:creationId xmlns:a16="http://schemas.microsoft.com/office/drawing/2014/main" id="{BFE0F969-BB55-4711-8BDF-568CDA7D3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331" y="230563"/>
            <a:ext cx="4527079" cy="6390403"/>
          </a:xfrm>
          <a:prstGeom prst="rect">
            <a:avLst/>
          </a:prstGeom>
        </p:spPr>
      </p:pic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0207E6D-D0CA-4E1F-AD46-390E1DDA9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8536" y="730535"/>
            <a:ext cx="4452189" cy="413391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pl-PL">
                <a:ea typeface="+mn-lt"/>
                <a:cs typeface="+mn-lt"/>
              </a:rPr>
              <a:t>Przez wiele dziesięcioleci największą oczyszczalnią ścieków we Wrocławiu były Pola Irygacyjne Osobowice, pełniące funkcję naturalnej oczyszczalni ścieków, która powstała jeszcze w XIX w. na północy Wrocławia. Pola Irygacyjne z systemem rowów doprowadzających, ziemnymi osadnikami wstępnymi oraz częścią biologiczną opartą o proces naturalnego oczyszczania ścieków w gruncie, zajmowały teren ponad 1000 hektarów. W ostatnich latach, dzięki wykorzystaniu funduszy z Unii Europejskiej i uruchomieniu nowoczesnej oczyszczalni ścieków na Janówku, Pola Osobowickie zostały wyłączone z eksploatacji w funkcji oczyszczalni ścieków i obecnie nie trafiają już tam żadne ścieki.</a:t>
            </a:r>
            <a:endParaRPr lang="pl-PL"/>
          </a:p>
          <a:p>
            <a:pPr marL="0" indent="0">
              <a:lnSpc>
                <a:spcPct val="90000"/>
              </a:lnSpc>
              <a:buNone/>
            </a:pPr>
            <a:r>
              <a:rPr lang="en-US" dirty="0"/>
              <a:t/>
            </a:r>
            <a:br>
              <a:rPr lang="en-US" dirty="0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47453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439</Words>
  <Application>Microsoft Office PowerPoint</Application>
  <PresentationFormat>Panoramiczny</PresentationFormat>
  <Paragraphs>40</Paragraphs>
  <Slides>12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Trebuchet MS</vt:lpstr>
      <vt:lpstr>Wingdings 3</vt:lpstr>
      <vt:lpstr>Facet</vt:lpstr>
      <vt:lpstr>"Wpływ działalności człowieka na hydrosferę"  </vt:lpstr>
      <vt:lpstr>Jednym z Celów Zrównoważonego Rozwoju jest "życie pod wodą". Chodzi min. o zmniejszenie poziomu zanieczyszczeń mórz. W tym aspekcie znaczący wpływ na hydrosferę mają obiekty takie jak oczyszczalnie ścieków i jazy.  </vt:lpstr>
      <vt:lpstr>Jednakże obecnie jazy pełnią wiele pożytecznych funkcji.</vt:lpstr>
      <vt:lpstr>Jazy na rzece Odra w obrębie miasta Wrocław (woj. dolnośląskie, Polska):</vt:lpstr>
      <vt:lpstr>Jaz Różanka</vt:lpstr>
      <vt:lpstr>Jaz Rędzin</vt:lpstr>
      <vt:lpstr>Wrocławska Oczyszczalnia Ścieków Janówek</vt:lpstr>
      <vt:lpstr>WOŚ Janówek </vt:lpstr>
      <vt:lpstr>Prezentacja programu PowerPoint</vt:lpstr>
      <vt:lpstr>Pola irygacyjne na Osobowicach to cenny przyrodniczo obszar</vt:lpstr>
      <vt:lpstr>Ciekawostka: szlak boczny 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Jola</dc:creator>
  <cp:lastModifiedBy>Jola</cp:lastModifiedBy>
  <cp:revision>465</cp:revision>
  <dcterms:created xsi:type="dcterms:W3CDTF">2021-04-15T09:35:53Z</dcterms:created>
  <dcterms:modified xsi:type="dcterms:W3CDTF">2021-04-21T17:03:06Z</dcterms:modified>
</cp:coreProperties>
</file>