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4"/>
  </p:sldMasterIdLst>
  <p:sldIdLst>
    <p:sldId id="256" r:id="rId5"/>
    <p:sldId id="265" r:id="rId6"/>
    <p:sldId id="264" r:id="rId7"/>
    <p:sldId id="277" r:id="rId8"/>
    <p:sldId id="278" r:id="rId9"/>
    <p:sldId id="257" r:id="rId10"/>
    <p:sldId id="262" r:id="rId11"/>
    <p:sldId id="263" r:id="rId12"/>
    <p:sldId id="258" r:id="rId13"/>
    <p:sldId id="261" r:id="rId14"/>
    <p:sldId id="260" r:id="rId15"/>
    <p:sldId id="268" r:id="rId16"/>
    <p:sldId id="267" r:id="rId17"/>
    <p:sldId id="269" r:id="rId18"/>
    <p:sldId id="270" r:id="rId19"/>
    <p:sldId id="275" r:id="rId20"/>
    <p:sldId id="273" r:id="rId21"/>
    <p:sldId id="272" r:id="rId22"/>
    <p:sldId id="274" r:id="rId23"/>
    <p:sldId id="259" r:id="rId24"/>
    <p:sldId id="266" r:id="rId25"/>
    <p:sldId id="271"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EFC1CA-C9D3-4F32-BB37-C3567A274976}" v="284" dt="2021-04-19T16:04:33.463"/>
    <p1510:client id="{2717F4AC-17E4-4A8B-B584-01BAF1E02637}" v="12" dt="2021-04-19T19:59:08.807"/>
    <p1510:client id="{4449172F-84E3-41E7-A819-F6AEC3E03BE0}" v="2448" dt="2021-04-14T17:10:37.652"/>
    <p1510:client id="{48102B69-7C79-46B2-9E69-F6F17DBD3DE6}" v="634" dt="2021-04-15T18:45:46.877"/>
    <p1510:client id="{58FDC74B-4124-4169-9283-2BAD898EF2DE}" v="390" dt="2021-04-19T11:17:07.780"/>
    <p1510:client id="{6CC1DA3E-2DDD-48DE-9F16-A65210F3B075}" v="128" dt="2021-04-12T15:02:57.882"/>
    <p1510:client id="{88357CB8-F9DB-4964-B6EF-E432A4209F65}" v="283" dt="2021-04-14T14:51:25.756"/>
    <p1510:client id="{A21DEDD8-772E-4436-8FC8-EC8B710EA473}" v="13" dt="2021-04-14T14:55:54.771"/>
    <p1510:client id="{A64CDB2F-DF36-41C3-BC1D-F0D9F690EEB6}" v="7" dt="2021-04-19T15:03:20.420"/>
    <p1510:client id="{A9F6BF4A-ACC9-4F96-834C-5103B1F4898B}" v="25" dt="2021-04-14T17:15:42.285"/>
    <p1510:client id="{C18EEB69-46A9-40EC-A90B-BA11DCF2FD69}" v="101" dt="2021-04-14T15:18:45.366"/>
    <p1510:client id="{C55DA9AD-1C71-4BCA-A27A-7D46D668B636}" v="93" dt="2021-04-14T15:10:04.517"/>
    <p1510:client id="{F7307955-1F24-4A18-A988-B775CE71A224}" v="223" dt="2021-04-14T15:52:01.161"/>
    <p1510:client id="{FF0397E7-7D9F-4FBD-AC0E-BB4F3E51EB21}" v="336" dt="2021-04-14T15:36:47.7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34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uzanna Nasiłowska" userId="S::zuznas4065@edu.wroclaw.pl::566bb3cb-d5f3-492c-a8ab-afb8ca75c457" providerId="AD" clId="Web-{A21DEDD8-772E-4436-8FC8-EC8B710EA473}"/>
    <pc:docChg chg="modSld">
      <pc:chgData name="Zuzanna Nasiłowska" userId="S::zuznas4065@edu.wroclaw.pl::566bb3cb-d5f3-492c-a8ab-afb8ca75c457" providerId="AD" clId="Web-{A21DEDD8-772E-4436-8FC8-EC8B710EA473}" dt="2021-04-14T14:55:54.771" v="14" actId="1076"/>
      <pc:docMkLst>
        <pc:docMk/>
      </pc:docMkLst>
      <pc:sldChg chg="addSp delSp modSp delAnim">
        <pc:chgData name="Zuzanna Nasiłowska" userId="S::zuznas4065@edu.wroclaw.pl::566bb3cb-d5f3-492c-a8ab-afb8ca75c457" providerId="AD" clId="Web-{A21DEDD8-772E-4436-8FC8-EC8B710EA473}" dt="2021-04-14T14:55:54.771" v="14" actId="1076"/>
        <pc:sldMkLst>
          <pc:docMk/>
          <pc:sldMk cId="3726572497" sldId="257"/>
        </pc:sldMkLst>
        <pc:spChg chg="mod ord">
          <ac:chgData name="Zuzanna Nasiłowska" userId="S::zuznas4065@edu.wroclaw.pl::566bb3cb-d5f3-492c-a8ab-afb8ca75c457" providerId="AD" clId="Web-{A21DEDD8-772E-4436-8FC8-EC8B710EA473}" dt="2021-04-14T14:55:36.489" v="13" actId="20577"/>
          <ac:spMkLst>
            <pc:docMk/>
            <pc:sldMk cId="3726572497" sldId="257"/>
            <ac:spMk id="2" creationId="{4552C30A-EF7D-410D-8664-84CA233AE11E}"/>
          </ac:spMkLst>
        </pc:spChg>
        <pc:spChg chg="del">
          <ac:chgData name="Zuzanna Nasiłowska" userId="S::zuznas4065@edu.wroclaw.pl::566bb3cb-d5f3-492c-a8ab-afb8ca75c457" providerId="AD" clId="Web-{A21DEDD8-772E-4436-8FC8-EC8B710EA473}" dt="2021-04-14T14:54:00.158" v="4"/>
          <ac:spMkLst>
            <pc:docMk/>
            <pc:sldMk cId="3726572497" sldId="257"/>
            <ac:spMk id="34" creationId="{6E1232CA-F1A1-4361-A49F-8EAA874C9F94}"/>
          </ac:spMkLst>
        </pc:spChg>
        <pc:spChg chg="del">
          <ac:chgData name="Zuzanna Nasiłowska" userId="S::zuznas4065@edu.wroclaw.pl::566bb3cb-d5f3-492c-a8ab-afb8ca75c457" providerId="AD" clId="Web-{A21DEDD8-772E-4436-8FC8-EC8B710EA473}" dt="2021-04-14T14:54:00.158" v="4"/>
          <ac:spMkLst>
            <pc:docMk/>
            <pc:sldMk cId="3726572497" sldId="257"/>
            <ac:spMk id="35" creationId="{804FB2D8-882E-4D4E-BFA7-93B6CAFEE792}"/>
          </ac:spMkLst>
        </pc:spChg>
        <pc:spChg chg="del">
          <ac:chgData name="Zuzanna Nasiłowska" userId="S::zuznas4065@edu.wroclaw.pl::566bb3cb-d5f3-492c-a8ab-afb8ca75c457" providerId="AD" clId="Web-{A21DEDD8-772E-4436-8FC8-EC8B710EA473}" dt="2021-04-14T14:54:00.158" v="4"/>
          <ac:spMkLst>
            <pc:docMk/>
            <pc:sldMk cId="3726572497" sldId="257"/>
            <ac:spMk id="36" creationId="{790B3A2D-194C-4639-93AD-69AAFB07D482}"/>
          </ac:spMkLst>
        </pc:spChg>
        <pc:spChg chg="add del">
          <ac:chgData name="Zuzanna Nasiłowska" userId="S::zuznas4065@edu.wroclaw.pl::566bb3cb-d5f3-492c-a8ab-afb8ca75c457" providerId="AD" clId="Web-{A21DEDD8-772E-4436-8FC8-EC8B710EA473}" dt="2021-04-14T14:55:22.332" v="11"/>
          <ac:spMkLst>
            <pc:docMk/>
            <pc:sldMk cId="3726572497" sldId="257"/>
            <ac:spMk id="41" creationId="{6E1232CA-F1A1-4361-A49F-8EAA874C9F94}"/>
          </ac:spMkLst>
        </pc:spChg>
        <pc:spChg chg="add del">
          <ac:chgData name="Zuzanna Nasiłowska" userId="S::zuznas4065@edu.wroclaw.pl::566bb3cb-d5f3-492c-a8ab-afb8ca75c457" providerId="AD" clId="Web-{A21DEDD8-772E-4436-8FC8-EC8B710EA473}" dt="2021-04-14T14:55:22.332" v="11"/>
          <ac:spMkLst>
            <pc:docMk/>
            <pc:sldMk cId="3726572497" sldId="257"/>
            <ac:spMk id="43" creationId="{804FB2D8-882E-4D4E-BFA7-93B6CAFEE792}"/>
          </ac:spMkLst>
        </pc:spChg>
        <pc:spChg chg="add del">
          <ac:chgData name="Zuzanna Nasiłowska" userId="S::zuznas4065@edu.wroclaw.pl::566bb3cb-d5f3-492c-a8ab-afb8ca75c457" providerId="AD" clId="Web-{A21DEDD8-772E-4436-8FC8-EC8B710EA473}" dt="2021-04-14T14:55:22.332" v="11"/>
          <ac:spMkLst>
            <pc:docMk/>
            <pc:sldMk cId="3726572497" sldId="257"/>
            <ac:spMk id="45" creationId="{790B3A2D-194C-4639-93AD-69AAFB07D482}"/>
          </ac:spMkLst>
        </pc:spChg>
        <pc:spChg chg="add del">
          <ac:chgData name="Zuzanna Nasiłowska" userId="S::zuznas4065@edu.wroclaw.pl::566bb3cb-d5f3-492c-a8ab-afb8ca75c457" providerId="AD" clId="Web-{A21DEDD8-772E-4436-8FC8-EC8B710EA473}" dt="2021-04-14T14:55:22.317" v="10"/>
          <ac:spMkLst>
            <pc:docMk/>
            <pc:sldMk cId="3726572497" sldId="257"/>
            <ac:spMk id="47" creationId="{6E1232CA-F1A1-4361-A49F-8EAA874C9F94}"/>
          </ac:spMkLst>
        </pc:spChg>
        <pc:spChg chg="add del">
          <ac:chgData name="Zuzanna Nasiłowska" userId="S::zuznas4065@edu.wroclaw.pl::566bb3cb-d5f3-492c-a8ab-afb8ca75c457" providerId="AD" clId="Web-{A21DEDD8-772E-4436-8FC8-EC8B710EA473}" dt="2021-04-14T14:55:22.317" v="10"/>
          <ac:spMkLst>
            <pc:docMk/>
            <pc:sldMk cId="3726572497" sldId="257"/>
            <ac:spMk id="48" creationId="{CFEDD90E-756D-4F1F-9543-2D8450E5C06D}"/>
          </ac:spMkLst>
        </pc:spChg>
        <pc:spChg chg="add">
          <ac:chgData name="Zuzanna Nasiłowska" userId="S::zuznas4065@edu.wroclaw.pl::566bb3cb-d5f3-492c-a8ab-afb8ca75c457" providerId="AD" clId="Web-{A21DEDD8-772E-4436-8FC8-EC8B710EA473}" dt="2021-04-14T14:55:22.332" v="11"/>
          <ac:spMkLst>
            <pc:docMk/>
            <pc:sldMk cId="3726572497" sldId="257"/>
            <ac:spMk id="49" creationId="{6E1232CA-F1A1-4361-A49F-8EAA874C9F94}"/>
          </ac:spMkLst>
        </pc:spChg>
        <pc:spChg chg="add del">
          <ac:chgData name="Zuzanna Nasiłowska" userId="S::zuznas4065@edu.wroclaw.pl::566bb3cb-d5f3-492c-a8ab-afb8ca75c457" providerId="AD" clId="Web-{A21DEDD8-772E-4436-8FC8-EC8B710EA473}" dt="2021-04-14T14:55:19.270" v="8"/>
          <ac:spMkLst>
            <pc:docMk/>
            <pc:sldMk cId="3726572497" sldId="257"/>
            <ac:spMk id="50" creationId="{6E1232CA-F1A1-4361-A49F-8EAA874C9F94}"/>
          </ac:spMkLst>
        </pc:spChg>
        <pc:spChg chg="add">
          <ac:chgData name="Zuzanna Nasiłowska" userId="S::zuznas4065@edu.wroclaw.pl::566bb3cb-d5f3-492c-a8ab-afb8ca75c457" providerId="AD" clId="Web-{A21DEDD8-772E-4436-8FC8-EC8B710EA473}" dt="2021-04-14T14:55:22.332" v="11"/>
          <ac:spMkLst>
            <pc:docMk/>
            <pc:sldMk cId="3726572497" sldId="257"/>
            <ac:spMk id="51" creationId="{BF5FF419-DF8D-4337-8692-371E923E6FA8}"/>
          </ac:spMkLst>
        </pc:spChg>
        <pc:spChg chg="add del">
          <ac:chgData name="Zuzanna Nasiłowska" userId="S::zuznas4065@edu.wroclaw.pl::566bb3cb-d5f3-492c-a8ab-afb8ca75c457" providerId="AD" clId="Web-{A21DEDD8-772E-4436-8FC8-EC8B710EA473}" dt="2021-04-14T14:55:19.270" v="8"/>
          <ac:spMkLst>
            <pc:docMk/>
            <pc:sldMk cId="3726572497" sldId="257"/>
            <ac:spMk id="52" creationId="{804FB2D8-882E-4D4E-BFA7-93B6CAFEE792}"/>
          </ac:spMkLst>
        </pc:spChg>
        <pc:spChg chg="add del">
          <ac:chgData name="Zuzanna Nasiłowska" userId="S::zuznas4065@edu.wroclaw.pl::566bb3cb-d5f3-492c-a8ab-afb8ca75c457" providerId="AD" clId="Web-{A21DEDD8-772E-4436-8FC8-EC8B710EA473}" dt="2021-04-14T14:55:19.270" v="8"/>
          <ac:spMkLst>
            <pc:docMk/>
            <pc:sldMk cId="3726572497" sldId="257"/>
            <ac:spMk id="54" creationId="{790B3A2D-194C-4639-93AD-69AAFB07D482}"/>
          </ac:spMkLst>
        </pc:spChg>
        <pc:picChg chg="add del mod">
          <ac:chgData name="Zuzanna Nasiłowska" userId="S::zuznas4065@edu.wroclaw.pl::566bb3cb-d5f3-492c-a8ab-afb8ca75c457" providerId="AD" clId="Web-{A21DEDD8-772E-4436-8FC8-EC8B710EA473}" dt="2021-04-14T14:53:24.173" v="2"/>
          <ac:picMkLst>
            <pc:docMk/>
            <pc:sldMk cId="3726572497" sldId="257"/>
            <ac:picMk id="3" creationId="{D13576B3-0626-48B5-9812-0FEC4FE223D3}"/>
          </ac:picMkLst>
        </pc:picChg>
        <pc:picChg chg="add del mod">
          <ac:chgData name="Zuzanna Nasiłowska" userId="S::zuznas4065@edu.wroclaw.pl::566bb3cb-d5f3-492c-a8ab-afb8ca75c457" providerId="AD" clId="Web-{A21DEDD8-772E-4436-8FC8-EC8B710EA473}" dt="2021-04-14T14:54:21.893" v="5"/>
          <ac:picMkLst>
            <pc:docMk/>
            <pc:sldMk cId="3726572497" sldId="257"/>
            <ac:picMk id="4" creationId="{26F83526-BFD6-4C11-AC6D-1856BCD6E814}"/>
          </ac:picMkLst>
        </pc:picChg>
        <pc:picChg chg="del">
          <ac:chgData name="Zuzanna Nasiłowska" userId="S::zuznas4065@edu.wroclaw.pl::566bb3cb-d5f3-492c-a8ab-afb8ca75c457" providerId="AD" clId="Web-{A21DEDD8-772E-4436-8FC8-EC8B710EA473}" dt="2021-04-14T14:53:05.235" v="0"/>
          <ac:picMkLst>
            <pc:docMk/>
            <pc:sldMk cId="3726572497" sldId="257"/>
            <ac:picMk id="5" creationId="{9066FEDD-14E7-4655-BCEF-7AFD1053CECC}"/>
          </ac:picMkLst>
        </pc:picChg>
        <pc:picChg chg="add mod">
          <ac:chgData name="Zuzanna Nasiłowska" userId="S::zuznas4065@edu.wroclaw.pl::566bb3cb-d5f3-492c-a8ab-afb8ca75c457" providerId="AD" clId="Web-{A21DEDD8-772E-4436-8FC8-EC8B710EA473}" dt="2021-04-14T14:55:54.771" v="14" actId="1076"/>
          <ac:picMkLst>
            <pc:docMk/>
            <pc:sldMk cId="3726572497" sldId="257"/>
            <ac:picMk id="6" creationId="{6CF98F17-5A63-44FF-B257-5CFAF175CDF8}"/>
          </ac:picMkLst>
        </pc:picChg>
      </pc:sldChg>
    </pc:docChg>
  </pc:docChgLst>
  <pc:docChgLst>
    <pc:chgData name="Zuzanna Nasiłowska" userId="S::zuznas4065@edu.wroclaw.pl::566bb3cb-d5f3-492c-a8ab-afb8ca75c457" providerId="AD" clId="Web-{C18EEB69-46A9-40EC-A90B-BA11DCF2FD69}"/>
    <pc:docChg chg="modSld">
      <pc:chgData name="Zuzanna Nasiłowska" userId="S::zuznas4065@edu.wroclaw.pl::566bb3cb-d5f3-492c-a8ab-afb8ca75c457" providerId="AD" clId="Web-{C18EEB69-46A9-40EC-A90B-BA11DCF2FD69}" dt="2021-04-14T15:18:45.366" v="55" actId="14100"/>
      <pc:docMkLst>
        <pc:docMk/>
      </pc:docMkLst>
      <pc:sldChg chg="addSp delSp modSp">
        <pc:chgData name="Zuzanna Nasiłowska" userId="S::zuznas4065@edu.wroclaw.pl::566bb3cb-d5f3-492c-a8ab-afb8ca75c457" providerId="AD" clId="Web-{C18EEB69-46A9-40EC-A90B-BA11DCF2FD69}" dt="2021-04-14T15:18:45.366" v="55" actId="14100"/>
        <pc:sldMkLst>
          <pc:docMk/>
          <pc:sldMk cId="3726572497" sldId="257"/>
        </pc:sldMkLst>
        <pc:spChg chg="mod">
          <ac:chgData name="Zuzanna Nasiłowska" userId="S::zuznas4065@edu.wroclaw.pl::566bb3cb-d5f3-492c-a8ab-afb8ca75c457" providerId="AD" clId="Web-{C18EEB69-46A9-40EC-A90B-BA11DCF2FD69}" dt="2021-04-14T15:18:45.366" v="55" actId="14100"/>
          <ac:spMkLst>
            <pc:docMk/>
            <pc:sldMk cId="3726572497" sldId="257"/>
            <ac:spMk id="2" creationId="{4552C30A-EF7D-410D-8664-84CA233AE11E}"/>
          </ac:spMkLst>
        </pc:spChg>
        <pc:spChg chg="del">
          <ac:chgData name="Zuzanna Nasiłowska" userId="S::zuznas4065@edu.wroclaw.pl::566bb3cb-d5f3-492c-a8ab-afb8ca75c457" providerId="AD" clId="Web-{C18EEB69-46A9-40EC-A90B-BA11DCF2FD69}" dt="2021-04-14T15:18:20.209" v="49"/>
          <ac:spMkLst>
            <pc:docMk/>
            <pc:sldMk cId="3726572497" sldId="257"/>
            <ac:spMk id="39" creationId="{36B93B81-5ED7-4387-828F-605FD3B1B004}"/>
          </ac:spMkLst>
        </pc:spChg>
        <pc:spChg chg="del">
          <ac:chgData name="Zuzanna Nasiłowska" userId="S::zuznas4065@edu.wroclaw.pl::566bb3cb-d5f3-492c-a8ab-afb8ca75c457" providerId="AD" clId="Web-{C18EEB69-46A9-40EC-A90B-BA11DCF2FD69}" dt="2021-04-14T15:18:20.209" v="49"/>
          <ac:spMkLst>
            <pc:docMk/>
            <pc:sldMk cId="3726572497" sldId="257"/>
            <ac:spMk id="40" creationId="{61951AA0-DD9C-4514-A46F-ABF18C50E55D}"/>
          </ac:spMkLst>
        </pc:spChg>
        <pc:spChg chg="del">
          <ac:chgData name="Zuzanna Nasiłowska" userId="S::zuznas4065@edu.wroclaw.pl::566bb3cb-d5f3-492c-a8ab-afb8ca75c457" providerId="AD" clId="Web-{C18EEB69-46A9-40EC-A90B-BA11DCF2FD69}" dt="2021-04-14T15:18:20.209" v="49"/>
          <ac:spMkLst>
            <pc:docMk/>
            <pc:sldMk cId="3726572497" sldId="257"/>
            <ac:spMk id="42" creationId="{CC828AE3-FA58-43DF-B083-6AA3C102AF0C}"/>
          </ac:spMkLst>
        </pc:spChg>
        <pc:spChg chg="del">
          <ac:chgData name="Zuzanna Nasiłowska" userId="S::zuznas4065@edu.wroclaw.pl::566bb3cb-d5f3-492c-a8ab-afb8ca75c457" providerId="AD" clId="Web-{C18EEB69-46A9-40EC-A90B-BA11DCF2FD69}" dt="2021-04-14T15:18:20.209" v="49"/>
          <ac:spMkLst>
            <pc:docMk/>
            <pc:sldMk cId="3726572497" sldId="257"/>
            <ac:spMk id="44" creationId="{14AF9CD9-31C2-43D9-9F5C-A0E097262D5E}"/>
          </ac:spMkLst>
        </pc:spChg>
        <pc:spChg chg="del">
          <ac:chgData name="Zuzanna Nasiłowska" userId="S::zuznas4065@edu.wroclaw.pl::566bb3cb-d5f3-492c-a8ab-afb8ca75c457" providerId="AD" clId="Web-{C18EEB69-46A9-40EC-A90B-BA11DCF2FD69}" dt="2021-04-14T15:18:20.209" v="49"/>
          <ac:spMkLst>
            <pc:docMk/>
            <pc:sldMk cId="3726572497" sldId="257"/>
            <ac:spMk id="46" creationId="{C0A57A26-ECBF-4A8A-B307-41F0BDD94B37}"/>
          </ac:spMkLst>
        </pc:spChg>
        <pc:spChg chg="add">
          <ac:chgData name="Zuzanna Nasiłowska" userId="S::zuznas4065@edu.wroclaw.pl::566bb3cb-d5f3-492c-a8ab-afb8ca75c457" providerId="AD" clId="Web-{C18EEB69-46A9-40EC-A90B-BA11DCF2FD69}" dt="2021-04-14T15:18:20.209" v="49"/>
          <ac:spMkLst>
            <pc:docMk/>
            <pc:sldMk cId="3726572497" sldId="257"/>
            <ac:spMk id="53" creationId="{CB5978F0-8D3C-4B12-B071-F1254173E35D}"/>
          </ac:spMkLst>
        </pc:spChg>
        <pc:spChg chg="add">
          <ac:chgData name="Zuzanna Nasiłowska" userId="S::zuznas4065@edu.wroclaw.pl::566bb3cb-d5f3-492c-a8ab-afb8ca75c457" providerId="AD" clId="Web-{C18EEB69-46A9-40EC-A90B-BA11DCF2FD69}" dt="2021-04-14T15:18:20.209" v="49"/>
          <ac:spMkLst>
            <pc:docMk/>
            <pc:sldMk cId="3726572497" sldId="257"/>
            <ac:spMk id="55" creationId="{04B3A732-BD30-43B3-B22F-86F94190750E}"/>
          </ac:spMkLst>
        </pc:spChg>
      </pc:sldChg>
      <pc:sldChg chg="addSp delSp modSp mod setBg modClrScheme chgLayout">
        <pc:chgData name="Zuzanna Nasiłowska" userId="S::zuznas4065@edu.wroclaw.pl::566bb3cb-d5f3-492c-a8ab-afb8ca75c457" providerId="AD" clId="Web-{C18EEB69-46A9-40EC-A90B-BA11DCF2FD69}" dt="2021-04-14T15:16:17.784" v="34" actId="14100"/>
        <pc:sldMkLst>
          <pc:docMk/>
          <pc:sldMk cId="2443104239" sldId="262"/>
        </pc:sldMkLst>
        <pc:spChg chg="del">
          <ac:chgData name="Zuzanna Nasiłowska" userId="S::zuznas4065@edu.wroclaw.pl::566bb3cb-d5f3-492c-a8ab-afb8ca75c457" providerId="AD" clId="Web-{C18EEB69-46A9-40EC-A90B-BA11DCF2FD69}" dt="2021-04-14T15:10:52.182" v="0"/>
          <ac:spMkLst>
            <pc:docMk/>
            <pc:sldMk cId="2443104239" sldId="262"/>
            <ac:spMk id="2" creationId="{47DF5874-47DA-4726-A5D1-7BD88938EFCF}"/>
          </ac:spMkLst>
        </pc:spChg>
        <pc:spChg chg="mod ord">
          <ac:chgData name="Zuzanna Nasiłowska" userId="S::zuznas4065@edu.wroclaw.pl::566bb3cb-d5f3-492c-a8ab-afb8ca75c457" providerId="AD" clId="Web-{C18EEB69-46A9-40EC-A90B-BA11DCF2FD69}" dt="2021-04-14T15:15:51.111" v="33" actId="20577"/>
          <ac:spMkLst>
            <pc:docMk/>
            <pc:sldMk cId="2443104239" sldId="262"/>
            <ac:spMk id="3" creationId="{4150588E-53C0-41BF-9A3E-3850DC95DD21}"/>
          </ac:spMkLst>
        </pc:spChg>
        <pc:spChg chg="add">
          <ac:chgData name="Zuzanna Nasiłowska" userId="S::zuznas4065@edu.wroclaw.pl::566bb3cb-d5f3-492c-a8ab-afb8ca75c457" providerId="AD" clId="Web-{C18EEB69-46A9-40EC-A90B-BA11DCF2FD69}" dt="2021-04-14T15:14:50.547" v="24"/>
          <ac:spMkLst>
            <pc:docMk/>
            <pc:sldMk cId="2443104239" sldId="262"/>
            <ac:spMk id="9" creationId="{63AB6029-A451-4655-B134-B1E2F0B38E35}"/>
          </ac:spMkLst>
        </pc:spChg>
        <pc:picChg chg="add mod">
          <ac:chgData name="Zuzanna Nasiłowska" userId="S::zuznas4065@edu.wroclaw.pl::566bb3cb-d5f3-492c-a8ab-afb8ca75c457" providerId="AD" clId="Web-{C18EEB69-46A9-40EC-A90B-BA11DCF2FD69}" dt="2021-04-14T15:16:17.784" v="34" actId="14100"/>
          <ac:picMkLst>
            <pc:docMk/>
            <pc:sldMk cId="2443104239" sldId="262"/>
            <ac:picMk id="4" creationId="{EA65B10D-9A7E-48B3-B4B4-C7F527E14151}"/>
          </ac:picMkLst>
        </pc:picChg>
        <pc:picChg chg="del">
          <ac:chgData name="Zuzanna Nasiłowska" userId="S::zuznas4065@edu.wroclaw.pl::566bb3cb-d5f3-492c-a8ab-afb8ca75c457" providerId="AD" clId="Web-{C18EEB69-46A9-40EC-A90B-BA11DCF2FD69}" dt="2021-04-14T15:11:05.479" v="1"/>
          <ac:picMkLst>
            <pc:docMk/>
            <pc:sldMk cId="2443104239" sldId="262"/>
            <ac:picMk id="5" creationId="{C7B660B7-D16E-4842-AA73-F80D7D74C74D}"/>
          </ac:picMkLst>
        </pc:picChg>
      </pc:sldChg>
      <pc:sldChg chg="modSp mod setBg">
        <pc:chgData name="Zuzanna Nasiłowska" userId="S::zuznas4065@edu.wroclaw.pl::566bb3cb-d5f3-492c-a8ab-afb8ca75c457" providerId="AD" clId="Web-{C18EEB69-46A9-40EC-A90B-BA11DCF2FD69}" dt="2021-04-14T15:18:10.068" v="48" actId="14100"/>
        <pc:sldMkLst>
          <pc:docMk/>
          <pc:sldMk cId="3086049846" sldId="263"/>
        </pc:sldMkLst>
        <pc:spChg chg="mod">
          <ac:chgData name="Zuzanna Nasiłowska" userId="S::zuznas4065@edu.wroclaw.pl::566bb3cb-d5f3-492c-a8ab-afb8ca75c457" providerId="AD" clId="Web-{C18EEB69-46A9-40EC-A90B-BA11DCF2FD69}" dt="2021-04-14T15:16:38.034" v="35"/>
          <ac:spMkLst>
            <pc:docMk/>
            <pc:sldMk cId="3086049846" sldId="263"/>
            <ac:spMk id="2" creationId="{ADD5698F-87C6-4136-A935-09C60116DF27}"/>
          </ac:spMkLst>
        </pc:spChg>
        <pc:spChg chg="mod">
          <ac:chgData name="Zuzanna Nasiłowska" userId="S::zuznas4065@edu.wroclaw.pl::566bb3cb-d5f3-492c-a8ab-afb8ca75c457" providerId="AD" clId="Web-{C18EEB69-46A9-40EC-A90B-BA11DCF2FD69}" dt="2021-04-14T15:18:01.724" v="46" actId="20577"/>
          <ac:spMkLst>
            <pc:docMk/>
            <pc:sldMk cId="3086049846" sldId="263"/>
            <ac:spMk id="3" creationId="{1EE7CC70-A129-43C3-AF6D-E7F6CEF148D7}"/>
          </ac:spMkLst>
        </pc:spChg>
        <pc:picChg chg="mod">
          <ac:chgData name="Zuzanna Nasiłowska" userId="S::zuznas4065@edu.wroclaw.pl::566bb3cb-d5f3-492c-a8ab-afb8ca75c457" providerId="AD" clId="Web-{C18EEB69-46A9-40EC-A90B-BA11DCF2FD69}" dt="2021-04-14T15:18:10.068" v="48" actId="14100"/>
          <ac:picMkLst>
            <pc:docMk/>
            <pc:sldMk cId="3086049846" sldId="263"/>
            <ac:picMk id="4" creationId="{CA023749-99D8-44F9-9B31-B5652ED88D0B}"/>
          </ac:picMkLst>
        </pc:picChg>
        <pc:picChg chg="mod">
          <ac:chgData name="Zuzanna Nasiłowska" userId="S::zuznas4065@edu.wroclaw.pl::566bb3cb-d5f3-492c-a8ab-afb8ca75c457" providerId="AD" clId="Web-{C18EEB69-46A9-40EC-A90B-BA11DCF2FD69}" dt="2021-04-14T15:18:07.381" v="47" actId="14100"/>
          <ac:picMkLst>
            <pc:docMk/>
            <pc:sldMk cId="3086049846" sldId="263"/>
            <ac:picMk id="5" creationId="{270D43BB-6A78-4783-A33D-08B225135DE7}"/>
          </ac:picMkLst>
        </pc:picChg>
      </pc:sldChg>
    </pc:docChg>
  </pc:docChgLst>
  <pc:docChgLst>
    <pc:chgData name="Zuzanna Nasiłowska" userId="S::zuznas4065@edu.wroclaw.pl::566bb3cb-d5f3-492c-a8ab-afb8ca75c457" providerId="AD" clId="Web-{4449172F-84E3-41E7-A819-F6AEC3E03BE0}"/>
    <pc:docChg chg="addSld modSld sldOrd">
      <pc:chgData name="Zuzanna Nasiłowska" userId="S::zuznas4065@edu.wroclaw.pl::566bb3cb-d5f3-492c-a8ab-afb8ca75c457" providerId="AD" clId="Web-{4449172F-84E3-41E7-A819-F6AEC3E03BE0}" dt="2021-04-14T17:10:37.652" v="1286" actId="1076"/>
      <pc:docMkLst>
        <pc:docMk/>
      </pc:docMkLst>
      <pc:sldChg chg="modSp ord">
        <pc:chgData name="Zuzanna Nasiłowska" userId="S::zuznas4065@edu.wroclaw.pl::566bb3cb-d5f3-492c-a8ab-afb8ca75c457" providerId="AD" clId="Web-{4449172F-84E3-41E7-A819-F6AEC3E03BE0}" dt="2021-04-14T16:46:36.929" v="1140"/>
        <pc:sldMkLst>
          <pc:docMk/>
          <pc:sldMk cId="480946414" sldId="259"/>
        </pc:sldMkLst>
        <pc:spChg chg="mod">
          <ac:chgData name="Zuzanna Nasiłowska" userId="S::zuznas4065@edu.wroclaw.pl::566bb3cb-d5f3-492c-a8ab-afb8ca75c457" providerId="AD" clId="Web-{4449172F-84E3-41E7-A819-F6AEC3E03BE0}" dt="2021-04-14T15:59:54.298" v="42" actId="1076"/>
          <ac:spMkLst>
            <pc:docMk/>
            <pc:sldMk cId="480946414" sldId="259"/>
            <ac:spMk id="2" creationId="{152F6DEC-7F9A-41C7-819C-46EB73DDCF8B}"/>
          </ac:spMkLst>
        </pc:spChg>
        <pc:spChg chg="mod">
          <ac:chgData name="Zuzanna Nasiłowska" userId="S::zuznas4065@edu.wroclaw.pl::566bb3cb-d5f3-492c-a8ab-afb8ca75c457" providerId="AD" clId="Web-{4449172F-84E3-41E7-A819-F6AEC3E03BE0}" dt="2021-04-14T15:59:59.126" v="46" actId="20577"/>
          <ac:spMkLst>
            <pc:docMk/>
            <pc:sldMk cId="480946414" sldId="259"/>
            <ac:spMk id="3" creationId="{841DFEAB-CFD0-4242-BA70-A0DB876A503E}"/>
          </ac:spMkLst>
        </pc:spChg>
      </pc:sldChg>
      <pc:sldChg chg="modSp">
        <pc:chgData name="Zuzanna Nasiłowska" userId="S::zuznas4065@edu.wroclaw.pl::566bb3cb-d5f3-492c-a8ab-afb8ca75c457" providerId="AD" clId="Web-{4449172F-84E3-41E7-A819-F6AEC3E03BE0}" dt="2021-04-14T16:07:14.840" v="252" actId="20577"/>
        <pc:sldMkLst>
          <pc:docMk/>
          <pc:sldMk cId="1889518290" sldId="264"/>
        </pc:sldMkLst>
        <pc:spChg chg="mod">
          <ac:chgData name="Zuzanna Nasiłowska" userId="S::zuznas4065@edu.wroclaw.pl::566bb3cb-d5f3-492c-a8ab-afb8ca75c457" providerId="AD" clId="Web-{4449172F-84E3-41E7-A819-F6AEC3E03BE0}" dt="2021-04-14T16:07:14.840" v="252" actId="20577"/>
          <ac:spMkLst>
            <pc:docMk/>
            <pc:sldMk cId="1889518290" sldId="264"/>
            <ac:spMk id="3" creationId="{CB05190E-5E5F-499C-8DC6-06352CECF173}"/>
          </ac:spMkLst>
        </pc:spChg>
        <pc:picChg chg="mod">
          <ac:chgData name="Zuzanna Nasiłowska" userId="S::zuznas4065@edu.wroclaw.pl::566bb3cb-d5f3-492c-a8ab-afb8ca75c457" providerId="AD" clId="Web-{4449172F-84E3-41E7-A819-F6AEC3E03BE0}" dt="2021-04-14T16:07:04.496" v="250" actId="14100"/>
          <ac:picMkLst>
            <pc:docMk/>
            <pc:sldMk cId="1889518290" sldId="264"/>
            <ac:picMk id="5" creationId="{2F83D79B-DDDF-4A36-AC02-2EE530AF19B4}"/>
          </ac:picMkLst>
        </pc:picChg>
      </pc:sldChg>
      <pc:sldChg chg="modSp">
        <pc:chgData name="Zuzanna Nasiłowska" userId="S::zuznas4065@edu.wroclaw.pl::566bb3cb-d5f3-492c-a8ab-afb8ca75c457" providerId="AD" clId="Web-{4449172F-84E3-41E7-A819-F6AEC3E03BE0}" dt="2021-04-14T16:52:34.063" v="1193" actId="20577"/>
        <pc:sldMkLst>
          <pc:docMk/>
          <pc:sldMk cId="2640569872" sldId="266"/>
        </pc:sldMkLst>
        <pc:spChg chg="mod">
          <ac:chgData name="Zuzanna Nasiłowska" userId="S::zuznas4065@edu.wroclaw.pl::566bb3cb-d5f3-492c-a8ab-afb8ca75c457" providerId="AD" clId="Web-{4449172F-84E3-41E7-A819-F6AEC3E03BE0}" dt="2021-04-14T16:52:34.063" v="1193" actId="20577"/>
          <ac:spMkLst>
            <pc:docMk/>
            <pc:sldMk cId="2640569872" sldId="266"/>
            <ac:spMk id="3" creationId="{1D05D6E5-AF90-4694-9E9A-1846FE5630CA}"/>
          </ac:spMkLst>
        </pc:spChg>
      </pc:sldChg>
      <pc:sldChg chg="addSp delSp modSp">
        <pc:chgData name="Zuzanna Nasiłowska" userId="S::zuznas4065@edu.wroclaw.pl::566bb3cb-d5f3-492c-a8ab-afb8ca75c457" providerId="AD" clId="Web-{4449172F-84E3-41E7-A819-F6AEC3E03BE0}" dt="2021-04-14T16:13:20.880" v="559" actId="20577"/>
        <pc:sldMkLst>
          <pc:docMk/>
          <pc:sldMk cId="251921612" sldId="268"/>
        </pc:sldMkLst>
        <pc:spChg chg="mod">
          <ac:chgData name="Zuzanna Nasiłowska" userId="S::zuznas4065@edu.wroclaw.pl::566bb3cb-d5f3-492c-a8ab-afb8ca75c457" providerId="AD" clId="Web-{4449172F-84E3-41E7-A819-F6AEC3E03BE0}" dt="2021-04-14T16:13:20.880" v="559" actId="20577"/>
          <ac:spMkLst>
            <pc:docMk/>
            <pc:sldMk cId="251921612" sldId="268"/>
            <ac:spMk id="3" creationId="{E35709C7-277C-4866-B5CD-396939939596}"/>
          </ac:spMkLst>
        </pc:spChg>
        <pc:picChg chg="add del mod">
          <ac:chgData name="Zuzanna Nasiłowska" userId="S::zuznas4065@edu.wroclaw.pl::566bb3cb-d5f3-492c-a8ab-afb8ca75c457" providerId="AD" clId="Web-{4449172F-84E3-41E7-A819-F6AEC3E03BE0}" dt="2021-04-14T15:55:45.323" v="5"/>
          <ac:picMkLst>
            <pc:docMk/>
            <pc:sldMk cId="251921612" sldId="268"/>
            <ac:picMk id="2" creationId="{8F929041-8A70-48FA-8D2A-EC7D4DC132A2}"/>
          </ac:picMkLst>
        </pc:picChg>
      </pc:sldChg>
      <pc:sldChg chg="addSp delSp modSp new mod setBg">
        <pc:chgData name="Zuzanna Nasiłowska" userId="S::zuznas4065@edu.wroclaw.pl::566bb3cb-d5f3-492c-a8ab-afb8ca75c457" providerId="AD" clId="Web-{4449172F-84E3-41E7-A819-F6AEC3E03BE0}" dt="2021-04-14T15:56:56.153" v="15"/>
        <pc:sldMkLst>
          <pc:docMk/>
          <pc:sldMk cId="1684159699" sldId="269"/>
        </pc:sldMkLst>
        <pc:spChg chg="add del">
          <ac:chgData name="Zuzanna Nasiłowska" userId="S::zuznas4065@edu.wroclaw.pl::566bb3cb-d5f3-492c-a8ab-afb8ca75c457" providerId="AD" clId="Web-{4449172F-84E3-41E7-A819-F6AEC3E03BE0}" dt="2021-04-14T15:56:56.153" v="14"/>
          <ac:spMkLst>
            <pc:docMk/>
            <pc:sldMk cId="1684159699" sldId="269"/>
            <ac:spMk id="8" creationId="{63F43E42-B309-403D-B6DA-5C7403A4E0D3}"/>
          </ac:spMkLst>
        </pc:spChg>
        <pc:spChg chg="add del">
          <ac:chgData name="Zuzanna Nasiłowska" userId="S::zuznas4065@edu.wroclaw.pl::566bb3cb-d5f3-492c-a8ab-afb8ca75c457" providerId="AD" clId="Web-{4449172F-84E3-41E7-A819-F6AEC3E03BE0}" dt="2021-04-14T15:56:56.153" v="14"/>
          <ac:spMkLst>
            <pc:docMk/>
            <pc:sldMk cId="1684159699" sldId="269"/>
            <ac:spMk id="10" creationId="{000E5AA1-D3EF-41F7-8258-87FA3FF1FBFB}"/>
          </ac:spMkLst>
        </pc:spChg>
        <pc:picChg chg="add mod ord">
          <ac:chgData name="Zuzanna Nasiłowska" userId="S::zuznas4065@edu.wroclaw.pl::566bb3cb-d5f3-492c-a8ab-afb8ca75c457" providerId="AD" clId="Web-{4449172F-84E3-41E7-A819-F6AEC3E03BE0}" dt="2021-04-14T15:56:56.153" v="15"/>
          <ac:picMkLst>
            <pc:docMk/>
            <pc:sldMk cId="1684159699" sldId="269"/>
            <ac:picMk id="2" creationId="{91494F03-302F-48C4-92F2-4AFD8BB5C9EB}"/>
          </ac:picMkLst>
        </pc:picChg>
        <pc:picChg chg="add mod">
          <ac:chgData name="Zuzanna Nasiłowska" userId="S::zuznas4065@edu.wroclaw.pl::566bb3cb-d5f3-492c-a8ab-afb8ca75c457" providerId="AD" clId="Web-{4449172F-84E3-41E7-A819-F6AEC3E03BE0}" dt="2021-04-14T15:56:56.153" v="15"/>
          <ac:picMkLst>
            <pc:docMk/>
            <pc:sldMk cId="1684159699" sldId="269"/>
            <ac:picMk id="3" creationId="{8A8D2600-79D2-4780-BFFB-7AB1A7A78A0F}"/>
          </ac:picMkLst>
        </pc:picChg>
      </pc:sldChg>
      <pc:sldChg chg="addSp modSp new mod modClrScheme chgLayout">
        <pc:chgData name="Zuzanna Nasiłowska" userId="S::zuznas4065@edu.wroclaw.pl::566bb3cb-d5f3-492c-a8ab-afb8ca75c457" providerId="AD" clId="Web-{4449172F-84E3-41E7-A819-F6AEC3E03BE0}" dt="2021-04-14T16:34:49.224" v="861" actId="20577"/>
        <pc:sldMkLst>
          <pc:docMk/>
          <pc:sldMk cId="3415196923" sldId="270"/>
        </pc:sldMkLst>
        <pc:spChg chg="add mod">
          <ac:chgData name="Zuzanna Nasiłowska" userId="S::zuznas4065@edu.wroclaw.pl::566bb3cb-d5f3-492c-a8ab-afb8ca75c457" providerId="AD" clId="Web-{4449172F-84E3-41E7-A819-F6AEC3E03BE0}" dt="2021-04-14T16:27:41.292" v="628" actId="20577"/>
          <ac:spMkLst>
            <pc:docMk/>
            <pc:sldMk cId="3415196923" sldId="270"/>
            <ac:spMk id="2" creationId="{C15B52AA-4D79-4A40-BD40-4F785DA53500}"/>
          </ac:spMkLst>
        </pc:spChg>
        <pc:spChg chg="add mod">
          <ac:chgData name="Zuzanna Nasiłowska" userId="S::zuznas4065@edu.wroclaw.pl::566bb3cb-d5f3-492c-a8ab-afb8ca75c457" providerId="AD" clId="Web-{4449172F-84E3-41E7-A819-F6AEC3E03BE0}" dt="2021-04-14T16:34:49.224" v="861" actId="20577"/>
          <ac:spMkLst>
            <pc:docMk/>
            <pc:sldMk cId="3415196923" sldId="270"/>
            <ac:spMk id="3" creationId="{B63F4DFA-18E2-4E8D-8BB6-4F38BC98E9F5}"/>
          </ac:spMkLst>
        </pc:spChg>
      </pc:sldChg>
      <pc:sldChg chg="addSp delSp modSp new mod setBg">
        <pc:chgData name="Zuzanna Nasiłowska" userId="S::zuznas4065@edu.wroclaw.pl::566bb3cb-d5f3-492c-a8ab-afb8ca75c457" providerId="AD" clId="Web-{4449172F-84E3-41E7-A819-F6AEC3E03BE0}" dt="2021-04-14T17:04:05.470" v="1265" actId="20577"/>
        <pc:sldMkLst>
          <pc:docMk/>
          <pc:sldMk cId="3223010175" sldId="271"/>
        </pc:sldMkLst>
        <pc:spChg chg="mod">
          <ac:chgData name="Zuzanna Nasiłowska" userId="S::zuznas4065@edu.wroclaw.pl::566bb3cb-d5f3-492c-a8ab-afb8ca75c457" providerId="AD" clId="Web-{4449172F-84E3-41E7-A819-F6AEC3E03BE0}" dt="2021-04-14T17:04:05.470" v="1265" actId="20577"/>
          <ac:spMkLst>
            <pc:docMk/>
            <pc:sldMk cId="3223010175" sldId="271"/>
            <ac:spMk id="2" creationId="{F036457A-2A98-4A48-8836-C4532446B21A}"/>
          </ac:spMkLst>
        </pc:spChg>
        <pc:spChg chg="del mod">
          <ac:chgData name="Zuzanna Nasiłowska" userId="S::zuznas4065@edu.wroclaw.pl::566bb3cb-d5f3-492c-a8ab-afb8ca75c457" providerId="AD" clId="Web-{4449172F-84E3-41E7-A819-F6AEC3E03BE0}" dt="2021-04-14T17:01:38.013" v="1254"/>
          <ac:spMkLst>
            <pc:docMk/>
            <pc:sldMk cId="3223010175" sldId="271"/>
            <ac:spMk id="3" creationId="{A8DD118E-DCA2-40D0-9EE9-46946126A7E0}"/>
          </ac:spMkLst>
        </pc:spChg>
        <pc:spChg chg="add del mod">
          <ac:chgData name="Zuzanna Nasiłowska" userId="S::zuznas4065@edu.wroclaw.pl::566bb3cb-d5f3-492c-a8ab-afb8ca75c457" providerId="AD" clId="Web-{4449172F-84E3-41E7-A819-F6AEC3E03BE0}" dt="2021-04-14T17:03:37.095" v="1260"/>
          <ac:spMkLst>
            <pc:docMk/>
            <pc:sldMk cId="3223010175" sldId="271"/>
            <ac:spMk id="7" creationId="{F8BA5EC5-E5F8-4E82-B7A4-9CC02C2B2A84}"/>
          </ac:spMkLst>
        </pc:spChg>
        <pc:spChg chg="add">
          <ac:chgData name="Zuzanna Nasiłowska" userId="S::zuznas4065@edu.wroclaw.pl::566bb3cb-d5f3-492c-a8ab-afb8ca75c457" providerId="AD" clId="Web-{4449172F-84E3-41E7-A819-F6AEC3E03BE0}" dt="2021-04-14T17:00:21.012" v="1211"/>
          <ac:spMkLst>
            <pc:docMk/>
            <pc:sldMk cId="3223010175" sldId="271"/>
            <ac:spMk id="8" creationId="{D25F17A0-09C5-4334-89BE-6A2D4ADE576E}"/>
          </ac:spMkLst>
        </pc:spChg>
        <pc:spChg chg="add">
          <ac:chgData name="Zuzanna Nasiłowska" userId="S::zuznas4065@edu.wroclaw.pl::566bb3cb-d5f3-492c-a8ab-afb8ca75c457" providerId="AD" clId="Web-{4449172F-84E3-41E7-A819-F6AEC3E03BE0}" dt="2021-04-14T17:00:21.012" v="1211"/>
          <ac:spMkLst>
            <pc:docMk/>
            <pc:sldMk cId="3223010175" sldId="271"/>
            <ac:spMk id="10" creationId="{7D257AA1-09EF-42E1-BFC7-181DD97DF39A}"/>
          </ac:spMkLst>
        </pc:spChg>
        <pc:spChg chg="add">
          <ac:chgData name="Zuzanna Nasiłowska" userId="S::zuznas4065@edu.wroclaw.pl::566bb3cb-d5f3-492c-a8ab-afb8ca75c457" providerId="AD" clId="Web-{4449172F-84E3-41E7-A819-F6AEC3E03BE0}" dt="2021-04-14T17:00:21.012" v="1211"/>
          <ac:spMkLst>
            <pc:docMk/>
            <pc:sldMk cId="3223010175" sldId="271"/>
            <ac:spMk id="12" creationId="{14D74FC3-620B-495A-8A71-8F09B5C3DA43}"/>
          </ac:spMkLst>
        </pc:spChg>
        <pc:picChg chg="add del mod">
          <ac:chgData name="Zuzanna Nasiłowska" userId="S::zuznas4065@edu.wroclaw.pl::566bb3cb-d5f3-492c-a8ab-afb8ca75c457" providerId="AD" clId="Web-{4449172F-84E3-41E7-A819-F6AEC3E03BE0}" dt="2021-04-14T17:00:16.902" v="1210"/>
          <ac:picMkLst>
            <pc:docMk/>
            <pc:sldMk cId="3223010175" sldId="271"/>
            <ac:picMk id="4" creationId="{796989C3-710B-4176-980F-29CAD004636D}"/>
          </ac:picMkLst>
        </pc:picChg>
        <pc:picChg chg="add del mod ord">
          <ac:chgData name="Zuzanna Nasiłowska" userId="S::zuznas4065@edu.wroclaw.pl::566bb3cb-d5f3-492c-a8ab-afb8ca75c457" providerId="AD" clId="Web-{4449172F-84E3-41E7-A819-F6AEC3E03BE0}" dt="2021-04-14T17:01:51.967" v="1259"/>
          <ac:picMkLst>
            <pc:docMk/>
            <pc:sldMk cId="3223010175" sldId="271"/>
            <ac:picMk id="5" creationId="{B7DF81B4-63FB-4B02-AE59-7093F7C8FA8D}"/>
          </ac:picMkLst>
        </pc:picChg>
        <pc:picChg chg="add mod ord">
          <ac:chgData name="Zuzanna Nasiłowska" userId="S::zuznas4065@edu.wroclaw.pl::566bb3cb-d5f3-492c-a8ab-afb8ca75c457" providerId="AD" clId="Web-{4449172F-84E3-41E7-A819-F6AEC3E03BE0}" dt="2021-04-14T17:03:46.642" v="1263" actId="1076"/>
          <ac:picMkLst>
            <pc:docMk/>
            <pc:sldMk cId="3223010175" sldId="271"/>
            <ac:picMk id="9" creationId="{8783A4DE-8745-42D0-92AD-02CA68125C9F}"/>
          </ac:picMkLst>
        </pc:picChg>
      </pc:sldChg>
      <pc:sldChg chg="addSp delSp modSp new mod ord modClrScheme chgLayout">
        <pc:chgData name="Zuzanna Nasiłowska" userId="S::zuznas4065@edu.wroclaw.pl::566bb3cb-d5f3-492c-a8ab-afb8ca75c457" providerId="AD" clId="Web-{4449172F-84E3-41E7-A819-F6AEC3E03BE0}" dt="2021-04-14T16:48:17.478" v="1161" actId="20577"/>
        <pc:sldMkLst>
          <pc:docMk/>
          <pc:sldMk cId="2916697396" sldId="272"/>
        </pc:sldMkLst>
        <pc:spChg chg="del">
          <ac:chgData name="Zuzanna Nasiłowska" userId="S::zuznas4065@edu.wroclaw.pl::566bb3cb-d5f3-492c-a8ab-afb8ca75c457" providerId="AD" clId="Web-{4449172F-84E3-41E7-A819-F6AEC3E03BE0}" dt="2021-04-14T16:37:26.541" v="863"/>
          <ac:spMkLst>
            <pc:docMk/>
            <pc:sldMk cId="2916697396" sldId="272"/>
            <ac:spMk id="2" creationId="{050334E6-7064-475B-BCD4-E11D1DA87E5B}"/>
          </ac:spMkLst>
        </pc:spChg>
        <pc:spChg chg="del">
          <ac:chgData name="Zuzanna Nasiłowska" userId="S::zuznas4065@edu.wroclaw.pl::566bb3cb-d5f3-492c-a8ab-afb8ca75c457" providerId="AD" clId="Web-{4449172F-84E3-41E7-A819-F6AEC3E03BE0}" dt="2021-04-14T16:37:26.541" v="863"/>
          <ac:spMkLst>
            <pc:docMk/>
            <pc:sldMk cId="2916697396" sldId="272"/>
            <ac:spMk id="3" creationId="{F8109965-E9E0-4E29-9461-6D6A728B9F00}"/>
          </ac:spMkLst>
        </pc:spChg>
        <pc:spChg chg="add mod">
          <ac:chgData name="Zuzanna Nasiłowska" userId="S::zuznas4065@edu.wroclaw.pl::566bb3cb-d5f3-492c-a8ab-afb8ca75c457" providerId="AD" clId="Web-{4449172F-84E3-41E7-A819-F6AEC3E03BE0}" dt="2021-04-14T16:48:17.478" v="1161" actId="20577"/>
          <ac:spMkLst>
            <pc:docMk/>
            <pc:sldMk cId="2916697396" sldId="272"/>
            <ac:spMk id="4" creationId="{78B96510-E972-428C-961B-7E1D8FA63E34}"/>
          </ac:spMkLst>
        </pc:spChg>
        <pc:spChg chg="add mod">
          <ac:chgData name="Zuzanna Nasiłowska" userId="S::zuznas4065@edu.wroclaw.pl::566bb3cb-d5f3-492c-a8ab-afb8ca75c457" providerId="AD" clId="Web-{4449172F-84E3-41E7-A819-F6AEC3E03BE0}" dt="2021-04-14T16:46:28.773" v="1139" actId="1076"/>
          <ac:spMkLst>
            <pc:docMk/>
            <pc:sldMk cId="2916697396" sldId="272"/>
            <ac:spMk id="5" creationId="{A24D9E1F-5A02-48BB-AD57-C9591582CF23}"/>
          </ac:spMkLst>
        </pc:spChg>
      </pc:sldChg>
      <pc:sldChg chg="addSp delSp modSp new">
        <pc:chgData name="Zuzanna Nasiłowska" userId="S::zuznas4065@edu.wroclaw.pl::566bb3cb-d5f3-492c-a8ab-afb8ca75c457" providerId="AD" clId="Web-{4449172F-84E3-41E7-A819-F6AEC3E03BE0}" dt="2021-04-14T16:58:23.618" v="1208" actId="14100"/>
        <pc:sldMkLst>
          <pc:docMk/>
          <pc:sldMk cId="3335721762" sldId="273"/>
        </pc:sldMkLst>
        <pc:spChg chg="add del mod">
          <ac:chgData name="Zuzanna Nasiłowska" userId="S::zuznas4065@edu.wroclaw.pl::566bb3cb-d5f3-492c-a8ab-afb8ca75c457" providerId="AD" clId="Web-{4449172F-84E3-41E7-A819-F6AEC3E03BE0}" dt="2021-04-14T16:50:28.091" v="1167"/>
          <ac:spMkLst>
            <pc:docMk/>
            <pc:sldMk cId="3335721762" sldId="273"/>
            <ac:spMk id="2" creationId="{CD713665-2893-4535-8EA8-0B880BD366C5}"/>
          </ac:spMkLst>
        </pc:spChg>
        <pc:spChg chg="add mod">
          <ac:chgData name="Zuzanna Nasiłowska" userId="S::zuznas4065@edu.wroclaw.pl::566bb3cb-d5f3-492c-a8ab-afb8ca75c457" providerId="AD" clId="Web-{4449172F-84E3-41E7-A819-F6AEC3E03BE0}" dt="2021-04-14T16:51:34.421" v="1184" actId="14100"/>
          <ac:spMkLst>
            <pc:docMk/>
            <pc:sldMk cId="3335721762" sldId="273"/>
            <ac:spMk id="3" creationId="{902B96F3-A4FF-4DFF-913A-4F73C6E466F7}"/>
          </ac:spMkLst>
        </pc:spChg>
        <pc:picChg chg="add mod">
          <ac:chgData name="Zuzanna Nasiłowska" userId="S::zuznas4065@edu.wroclaw.pl::566bb3cb-d5f3-492c-a8ab-afb8ca75c457" providerId="AD" clId="Web-{4449172F-84E3-41E7-A819-F6AEC3E03BE0}" dt="2021-04-14T16:56:42.178" v="1197" actId="1076"/>
          <ac:picMkLst>
            <pc:docMk/>
            <pc:sldMk cId="3335721762" sldId="273"/>
            <ac:picMk id="4" creationId="{F0F6CEC6-F0B2-428A-863D-8BB86EF229F2}"/>
          </ac:picMkLst>
        </pc:picChg>
        <pc:picChg chg="add mod">
          <ac:chgData name="Zuzanna Nasiłowska" userId="S::zuznas4065@edu.wroclaw.pl::566bb3cb-d5f3-492c-a8ab-afb8ca75c457" providerId="AD" clId="Web-{4449172F-84E3-41E7-A819-F6AEC3E03BE0}" dt="2021-04-14T16:58:23.618" v="1208" actId="14100"/>
          <ac:picMkLst>
            <pc:docMk/>
            <pc:sldMk cId="3335721762" sldId="273"/>
            <ac:picMk id="5" creationId="{EB289762-D079-423C-8E0D-45F713362C01}"/>
          </ac:picMkLst>
        </pc:picChg>
      </pc:sldChg>
      <pc:sldChg chg="addSp delSp modSp new ord">
        <pc:chgData name="Zuzanna Nasiłowska" userId="S::zuznas4065@edu.wroclaw.pl::566bb3cb-d5f3-492c-a8ab-afb8ca75c457" providerId="AD" clId="Web-{4449172F-84E3-41E7-A819-F6AEC3E03BE0}" dt="2021-04-14T17:10:37.652" v="1286" actId="1076"/>
        <pc:sldMkLst>
          <pc:docMk/>
          <pc:sldMk cId="1015192567" sldId="274"/>
        </pc:sldMkLst>
        <pc:spChg chg="mod">
          <ac:chgData name="Zuzanna Nasiłowska" userId="S::zuznas4065@edu.wroclaw.pl::566bb3cb-d5f3-492c-a8ab-afb8ca75c457" providerId="AD" clId="Web-{4449172F-84E3-41E7-A819-F6AEC3E03BE0}" dt="2021-04-14T17:08:38.586" v="1279" actId="1076"/>
          <ac:spMkLst>
            <pc:docMk/>
            <pc:sldMk cId="1015192567" sldId="274"/>
            <ac:spMk id="2" creationId="{24882686-F95F-4A66-A48D-778171E361CF}"/>
          </ac:spMkLst>
        </pc:spChg>
        <pc:spChg chg="del">
          <ac:chgData name="Zuzanna Nasiłowska" userId="S::zuznas4065@edu.wroclaw.pl::566bb3cb-d5f3-492c-a8ab-afb8ca75c457" providerId="AD" clId="Web-{4449172F-84E3-41E7-A819-F6AEC3E03BE0}" dt="2021-04-14T17:08:25.102" v="1275"/>
          <ac:spMkLst>
            <pc:docMk/>
            <pc:sldMk cId="1015192567" sldId="274"/>
            <ac:spMk id="3" creationId="{2D5132DA-AE0A-4298-8147-E32989935607}"/>
          </ac:spMkLst>
        </pc:spChg>
        <pc:picChg chg="add mod ord">
          <ac:chgData name="Zuzanna Nasiłowska" userId="S::zuznas4065@edu.wroclaw.pl::566bb3cb-d5f3-492c-a8ab-afb8ca75c457" providerId="AD" clId="Web-{4449172F-84E3-41E7-A819-F6AEC3E03BE0}" dt="2021-04-14T17:08:34.492" v="1278" actId="1076"/>
          <ac:picMkLst>
            <pc:docMk/>
            <pc:sldMk cId="1015192567" sldId="274"/>
            <ac:picMk id="4" creationId="{CD29C7BD-15B9-4C7D-B479-10AA2593768E}"/>
          </ac:picMkLst>
        </pc:picChg>
        <pc:picChg chg="add mod">
          <ac:chgData name="Zuzanna Nasiłowska" userId="S::zuznas4065@edu.wroclaw.pl::566bb3cb-d5f3-492c-a8ab-afb8ca75c457" providerId="AD" clId="Web-{4449172F-84E3-41E7-A819-F6AEC3E03BE0}" dt="2021-04-14T17:10:37.652" v="1286" actId="1076"/>
          <ac:picMkLst>
            <pc:docMk/>
            <pc:sldMk cId="1015192567" sldId="274"/>
            <ac:picMk id="5" creationId="{C4BE11B5-40F4-4556-B4C7-818A4D357964}"/>
          </ac:picMkLst>
        </pc:picChg>
      </pc:sldChg>
    </pc:docChg>
  </pc:docChgLst>
  <pc:docChgLst>
    <pc:chgData name="Zuzanna Nasiłowska" userId="S::zuznas4065@edu.wroclaw.pl::566bb3cb-d5f3-492c-a8ab-afb8ca75c457" providerId="AD" clId="Web-{FF0397E7-7D9F-4FBD-AC0E-BB4F3E51EB21}"/>
    <pc:docChg chg="addSld modSld sldOrd">
      <pc:chgData name="Zuzanna Nasiłowska" userId="S::zuznas4065@edu.wroclaw.pl::566bb3cb-d5f3-492c-a8ab-afb8ca75c457" providerId="AD" clId="Web-{FF0397E7-7D9F-4FBD-AC0E-BB4F3E51EB21}" dt="2021-04-14T15:36:47.744" v="202" actId="14100"/>
      <pc:docMkLst>
        <pc:docMk/>
      </pc:docMkLst>
      <pc:sldChg chg="addSp delSp modSp delAnim">
        <pc:chgData name="Zuzanna Nasiłowska" userId="S::zuznas4065@edu.wroclaw.pl::566bb3cb-d5f3-492c-a8ab-afb8ca75c457" providerId="AD" clId="Web-{FF0397E7-7D9F-4FBD-AC0E-BB4F3E51EB21}" dt="2021-04-14T15:24:41.678" v="75" actId="20577"/>
        <pc:sldMkLst>
          <pc:docMk/>
          <pc:sldMk cId="3726572497" sldId="257"/>
        </pc:sldMkLst>
        <pc:spChg chg="del">
          <ac:chgData name="Zuzanna Nasiłowska" userId="S::zuznas4065@edu.wroclaw.pl::566bb3cb-d5f3-492c-a8ab-afb8ca75c457" providerId="AD" clId="Web-{FF0397E7-7D9F-4FBD-AC0E-BB4F3E51EB21}" dt="2021-04-14T15:20:53.578" v="7"/>
          <ac:spMkLst>
            <pc:docMk/>
            <pc:sldMk cId="3726572497" sldId="257"/>
            <ac:spMk id="2" creationId="{4552C30A-EF7D-410D-8664-84CA233AE11E}"/>
          </ac:spMkLst>
        </pc:spChg>
        <pc:spChg chg="add del mod">
          <ac:chgData name="Zuzanna Nasiłowska" userId="S::zuznas4065@edu.wroclaw.pl::566bb3cb-d5f3-492c-a8ab-afb8ca75c457" providerId="AD" clId="Web-{FF0397E7-7D9F-4FBD-AC0E-BB4F3E51EB21}" dt="2021-04-14T15:20:59.141" v="8"/>
          <ac:spMkLst>
            <pc:docMk/>
            <pc:sldMk cId="3726572497" sldId="257"/>
            <ac:spMk id="4" creationId="{3279A835-F460-44EB-BED7-28A49D5E0500}"/>
          </ac:spMkLst>
        </pc:spChg>
        <pc:spChg chg="add mod">
          <ac:chgData name="Zuzanna Nasiłowska" userId="S::zuznas4065@edu.wroclaw.pl::566bb3cb-d5f3-492c-a8ab-afb8ca75c457" providerId="AD" clId="Web-{FF0397E7-7D9F-4FBD-AC0E-BB4F3E51EB21}" dt="2021-04-14T15:24:41.678" v="75" actId="20577"/>
          <ac:spMkLst>
            <pc:docMk/>
            <pc:sldMk cId="3726572497" sldId="257"/>
            <ac:spMk id="5" creationId="{FB5758EF-5E8C-43C5-831D-24FA2B3A9979}"/>
          </ac:spMkLst>
        </pc:spChg>
      </pc:sldChg>
      <pc:sldChg chg="addSp delSp modSp mod setBg delDesignElem chgLayout">
        <pc:chgData name="Zuzanna Nasiłowska" userId="S::zuznas4065@edu.wroclaw.pl::566bb3cb-d5f3-492c-a8ab-afb8ca75c457" providerId="AD" clId="Web-{FF0397E7-7D9F-4FBD-AC0E-BB4F3E51EB21}" dt="2021-04-14T15:29:56.249" v="114" actId="1076"/>
        <pc:sldMkLst>
          <pc:docMk/>
          <pc:sldMk cId="1708677517" sldId="258"/>
        </pc:sldMkLst>
        <pc:spChg chg="del mod">
          <ac:chgData name="Zuzanna Nasiłowska" userId="S::zuznas4065@edu.wroclaw.pl::566bb3cb-d5f3-492c-a8ab-afb8ca75c457" providerId="AD" clId="Web-{FF0397E7-7D9F-4FBD-AC0E-BB4F3E51EB21}" dt="2021-04-14T15:28:31.215" v="89"/>
          <ac:spMkLst>
            <pc:docMk/>
            <pc:sldMk cId="1708677517" sldId="258"/>
            <ac:spMk id="2" creationId="{31195F1A-0C89-44A1-862F-CCD90532F778}"/>
          </ac:spMkLst>
        </pc:spChg>
        <pc:spChg chg="del">
          <ac:chgData name="Zuzanna Nasiłowska" userId="S::zuznas4065@edu.wroclaw.pl::566bb3cb-d5f3-492c-a8ab-afb8ca75c457" providerId="AD" clId="Web-{FF0397E7-7D9F-4FBD-AC0E-BB4F3E51EB21}" dt="2021-04-14T15:26:44.963" v="83"/>
          <ac:spMkLst>
            <pc:docMk/>
            <pc:sldMk cId="1708677517" sldId="258"/>
            <ac:spMk id="3" creationId="{1CCE2D31-122E-4929-96C7-33637A471E77}"/>
          </ac:spMkLst>
        </pc:spChg>
        <pc:spChg chg="add del mod">
          <ac:chgData name="Zuzanna Nasiłowska" userId="S::zuznas4065@edu.wroclaw.pl::566bb3cb-d5f3-492c-a8ab-afb8ca75c457" providerId="AD" clId="Web-{FF0397E7-7D9F-4FBD-AC0E-BB4F3E51EB21}" dt="2021-04-14T15:28:18.246" v="85"/>
          <ac:spMkLst>
            <pc:docMk/>
            <pc:sldMk cId="1708677517" sldId="258"/>
            <ac:spMk id="6" creationId="{FBB10757-8E44-4BD4-AA08-077F15BA1678}"/>
          </ac:spMkLst>
        </pc:spChg>
        <pc:spChg chg="add del mod">
          <ac:chgData name="Zuzanna Nasiłowska" userId="S::zuznas4065@edu.wroclaw.pl::566bb3cb-d5f3-492c-a8ab-afb8ca75c457" providerId="AD" clId="Web-{FF0397E7-7D9F-4FBD-AC0E-BB4F3E51EB21}" dt="2021-04-14T15:28:56.888" v="92"/>
          <ac:spMkLst>
            <pc:docMk/>
            <pc:sldMk cId="1708677517" sldId="258"/>
            <ac:spMk id="7" creationId="{00B8ECA8-7CC2-4982-B4A0-7CE9AD7E45B1}"/>
          </ac:spMkLst>
        </pc:spChg>
        <pc:spChg chg="add mod">
          <ac:chgData name="Zuzanna Nasiłowska" userId="S::zuznas4065@edu.wroclaw.pl::566bb3cb-d5f3-492c-a8ab-afb8ca75c457" providerId="AD" clId="Web-{FF0397E7-7D9F-4FBD-AC0E-BB4F3E51EB21}" dt="2021-04-14T15:29:56.249" v="114" actId="1076"/>
          <ac:spMkLst>
            <pc:docMk/>
            <pc:sldMk cId="1708677517" sldId="258"/>
            <ac:spMk id="8" creationId="{E608E455-7A2B-471C-B87C-9A850D576532}"/>
          </ac:spMkLst>
        </pc:spChg>
        <pc:spChg chg="add">
          <ac:chgData name="Zuzanna Nasiłowska" userId="S::zuznas4065@edu.wroclaw.pl::566bb3cb-d5f3-492c-a8ab-afb8ca75c457" providerId="AD" clId="Web-{FF0397E7-7D9F-4FBD-AC0E-BB4F3E51EB21}" dt="2021-04-14T15:28:49.981" v="91"/>
          <ac:spMkLst>
            <pc:docMk/>
            <pc:sldMk cId="1708677517" sldId="258"/>
            <ac:spMk id="10" creationId="{04B3A732-BD30-43B3-B22F-86F94190750E}"/>
          </ac:spMkLst>
        </pc:spChg>
        <pc:spChg chg="add del">
          <ac:chgData name="Zuzanna Nasiłowska" userId="S::zuznas4065@edu.wroclaw.pl::566bb3cb-d5f3-492c-a8ab-afb8ca75c457" providerId="AD" clId="Web-{FF0397E7-7D9F-4FBD-AC0E-BB4F3E51EB21}" dt="2021-04-14T15:28:47.106" v="90"/>
          <ac:spMkLst>
            <pc:docMk/>
            <pc:sldMk cId="1708677517" sldId="258"/>
            <ac:spMk id="11" creationId="{6343C326-A55B-48C9-AC97-417D5349B1A5}"/>
          </ac:spMkLst>
        </pc:spChg>
        <pc:spChg chg="add">
          <ac:chgData name="Zuzanna Nasiłowska" userId="S::zuznas4065@edu.wroclaw.pl::566bb3cb-d5f3-492c-a8ab-afb8ca75c457" providerId="AD" clId="Web-{FF0397E7-7D9F-4FBD-AC0E-BB4F3E51EB21}" dt="2021-04-14T15:28:49.981" v="91"/>
          <ac:spMkLst>
            <pc:docMk/>
            <pc:sldMk cId="1708677517" sldId="258"/>
            <ac:spMk id="12" creationId="{CB5978F0-8D3C-4B12-B071-F1254173E35D}"/>
          </ac:spMkLst>
        </pc:spChg>
        <pc:spChg chg="add del">
          <ac:chgData name="Zuzanna Nasiłowska" userId="S::zuznas4065@edu.wroclaw.pl::566bb3cb-d5f3-492c-a8ab-afb8ca75c457" providerId="AD" clId="Web-{FF0397E7-7D9F-4FBD-AC0E-BB4F3E51EB21}" dt="2021-04-14T15:28:47.106" v="90"/>
          <ac:spMkLst>
            <pc:docMk/>
            <pc:sldMk cId="1708677517" sldId="258"/>
            <ac:spMk id="13" creationId="{36B93B81-5ED7-4387-828F-605FD3B1B004}"/>
          </ac:spMkLst>
        </pc:spChg>
        <pc:spChg chg="add del">
          <ac:chgData name="Zuzanna Nasiłowska" userId="S::zuznas4065@edu.wroclaw.pl::566bb3cb-d5f3-492c-a8ab-afb8ca75c457" providerId="AD" clId="Web-{FF0397E7-7D9F-4FBD-AC0E-BB4F3E51EB21}" dt="2021-04-14T15:28:47.106" v="90"/>
          <ac:spMkLst>
            <pc:docMk/>
            <pc:sldMk cId="1708677517" sldId="258"/>
            <ac:spMk id="15" creationId="{61951AA0-DD9C-4514-A46F-ABF18C50E55D}"/>
          </ac:spMkLst>
        </pc:spChg>
        <pc:picChg chg="add del mod ord">
          <ac:chgData name="Zuzanna Nasiłowska" userId="S::zuznas4065@edu.wroclaw.pl::566bb3cb-d5f3-492c-a8ab-afb8ca75c457" providerId="AD" clId="Web-{FF0397E7-7D9F-4FBD-AC0E-BB4F3E51EB21}" dt="2021-04-14T15:28:14.590" v="84"/>
          <ac:picMkLst>
            <pc:docMk/>
            <pc:sldMk cId="1708677517" sldId="258"/>
            <ac:picMk id="4" creationId="{BB042342-D428-48B7-B1E2-EC50CB9563CB}"/>
          </ac:picMkLst>
        </pc:picChg>
      </pc:sldChg>
      <pc:sldChg chg="addSp delSp modSp mod setBg">
        <pc:chgData name="Zuzanna Nasiłowska" userId="S::zuznas4065@edu.wroclaw.pl::566bb3cb-d5f3-492c-a8ab-afb8ca75c457" providerId="AD" clId="Web-{FF0397E7-7D9F-4FBD-AC0E-BB4F3E51EB21}" dt="2021-04-14T15:25:55.868" v="82"/>
        <pc:sldMkLst>
          <pc:docMk/>
          <pc:sldMk cId="3842406965" sldId="260"/>
        </pc:sldMkLst>
        <pc:spChg chg="mod">
          <ac:chgData name="Zuzanna Nasiłowska" userId="S::zuznas4065@edu.wroclaw.pl::566bb3cb-d5f3-492c-a8ab-afb8ca75c457" providerId="AD" clId="Web-{FF0397E7-7D9F-4FBD-AC0E-BB4F3E51EB21}" dt="2021-04-14T15:25:55.868" v="82"/>
          <ac:spMkLst>
            <pc:docMk/>
            <pc:sldMk cId="3842406965" sldId="260"/>
            <ac:spMk id="2" creationId="{BE7DD41C-0BAE-47A4-890D-C41382DFC154}"/>
          </ac:spMkLst>
        </pc:spChg>
        <pc:spChg chg="mod">
          <ac:chgData name="Zuzanna Nasiłowska" userId="S::zuznas4065@edu.wroclaw.pl::566bb3cb-d5f3-492c-a8ab-afb8ca75c457" providerId="AD" clId="Web-{FF0397E7-7D9F-4FBD-AC0E-BB4F3E51EB21}" dt="2021-04-14T15:25:55.868" v="82"/>
          <ac:spMkLst>
            <pc:docMk/>
            <pc:sldMk cId="3842406965" sldId="260"/>
            <ac:spMk id="3" creationId="{7FA8162D-82A4-4886-AC47-AAA448F3C33A}"/>
          </ac:spMkLst>
        </pc:spChg>
        <pc:picChg chg="del">
          <ac:chgData name="Zuzanna Nasiłowska" userId="S::zuznas4065@edu.wroclaw.pl::566bb3cb-d5f3-492c-a8ab-afb8ca75c457" providerId="AD" clId="Web-{FF0397E7-7D9F-4FBD-AC0E-BB4F3E51EB21}" dt="2021-04-14T15:25:41.055" v="80"/>
          <ac:picMkLst>
            <pc:docMk/>
            <pc:sldMk cId="3842406965" sldId="260"/>
            <ac:picMk id="4" creationId="{05D1EA77-C88F-4392-A440-9AEC9350D7A8}"/>
          </ac:picMkLst>
        </pc:picChg>
        <pc:picChg chg="add mod">
          <ac:chgData name="Zuzanna Nasiłowska" userId="S::zuznas4065@edu.wroclaw.pl::566bb3cb-d5f3-492c-a8ab-afb8ca75c457" providerId="AD" clId="Web-{FF0397E7-7D9F-4FBD-AC0E-BB4F3E51EB21}" dt="2021-04-14T15:25:55.868" v="82"/>
          <ac:picMkLst>
            <pc:docMk/>
            <pc:sldMk cId="3842406965" sldId="260"/>
            <ac:picMk id="5" creationId="{FABB293A-DD7E-4B90-8889-2EAB6A5669B3}"/>
          </ac:picMkLst>
        </pc:picChg>
      </pc:sldChg>
      <pc:sldChg chg="delSp modSp">
        <pc:chgData name="Zuzanna Nasiłowska" userId="S::zuznas4065@edu.wroclaw.pl::566bb3cb-d5f3-492c-a8ab-afb8ca75c457" providerId="AD" clId="Web-{FF0397E7-7D9F-4FBD-AC0E-BB4F3E51EB21}" dt="2021-04-14T15:32:34.284" v="171"/>
        <pc:sldMkLst>
          <pc:docMk/>
          <pc:sldMk cId="2773108814" sldId="261"/>
        </pc:sldMkLst>
        <pc:spChg chg="mod">
          <ac:chgData name="Zuzanna Nasiłowska" userId="S::zuznas4065@edu.wroclaw.pl::566bb3cb-d5f3-492c-a8ab-afb8ca75c457" providerId="AD" clId="Web-{FF0397E7-7D9F-4FBD-AC0E-BB4F3E51EB21}" dt="2021-04-14T15:32:30.847" v="170" actId="20577"/>
          <ac:spMkLst>
            <pc:docMk/>
            <pc:sldMk cId="2773108814" sldId="261"/>
            <ac:spMk id="3" creationId="{A0C6E33E-ED84-4F9D-A024-3121F0AE5DE4}"/>
          </ac:spMkLst>
        </pc:spChg>
        <pc:picChg chg="del">
          <ac:chgData name="Zuzanna Nasiłowska" userId="S::zuznas4065@edu.wroclaw.pl::566bb3cb-d5f3-492c-a8ab-afb8ca75c457" providerId="AD" clId="Web-{FF0397E7-7D9F-4FBD-AC0E-BB4F3E51EB21}" dt="2021-04-14T15:32:34.284" v="171"/>
          <ac:picMkLst>
            <pc:docMk/>
            <pc:sldMk cId="2773108814" sldId="261"/>
            <ac:picMk id="4" creationId="{30D47132-E719-4D2B-AF3A-899C28E2A3CB}"/>
          </ac:picMkLst>
        </pc:picChg>
      </pc:sldChg>
      <pc:sldChg chg="modSp">
        <pc:chgData name="Zuzanna Nasiłowska" userId="S::zuznas4065@edu.wroclaw.pl::566bb3cb-d5f3-492c-a8ab-afb8ca75c457" providerId="AD" clId="Web-{FF0397E7-7D9F-4FBD-AC0E-BB4F3E51EB21}" dt="2021-04-14T15:20:00.171" v="6" actId="1076"/>
        <pc:sldMkLst>
          <pc:docMk/>
          <pc:sldMk cId="2443104239" sldId="262"/>
        </pc:sldMkLst>
        <pc:spChg chg="mod">
          <ac:chgData name="Zuzanna Nasiłowska" userId="S::zuznas4065@edu.wroclaw.pl::566bb3cb-d5f3-492c-a8ab-afb8ca75c457" providerId="AD" clId="Web-{FF0397E7-7D9F-4FBD-AC0E-BB4F3E51EB21}" dt="2021-04-14T15:20:00.171" v="6" actId="1076"/>
          <ac:spMkLst>
            <pc:docMk/>
            <pc:sldMk cId="2443104239" sldId="262"/>
            <ac:spMk id="3" creationId="{4150588E-53C0-41BF-9A3E-3850DC95DD21}"/>
          </ac:spMkLst>
        </pc:spChg>
      </pc:sldChg>
      <pc:sldChg chg="modSp">
        <pc:chgData name="Zuzanna Nasiłowska" userId="S::zuznas4065@edu.wroclaw.pl::566bb3cb-d5f3-492c-a8ab-afb8ca75c457" providerId="AD" clId="Web-{FF0397E7-7D9F-4FBD-AC0E-BB4F3E51EB21}" dt="2021-04-14T15:19:50.717" v="5" actId="1076"/>
        <pc:sldMkLst>
          <pc:docMk/>
          <pc:sldMk cId="3086049846" sldId="263"/>
        </pc:sldMkLst>
        <pc:picChg chg="mod">
          <ac:chgData name="Zuzanna Nasiłowska" userId="S::zuznas4065@edu.wroclaw.pl::566bb3cb-d5f3-492c-a8ab-afb8ca75c457" providerId="AD" clId="Web-{FF0397E7-7D9F-4FBD-AC0E-BB4F3E51EB21}" dt="2021-04-14T15:19:50.717" v="5" actId="1076"/>
          <ac:picMkLst>
            <pc:docMk/>
            <pc:sldMk cId="3086049846" sldId="263"/>
            <ac:picMk id="5" creationId="{270D43BB-6A78-4783-A33D-08B225135DE7}"/>
          </ac:picMkLst>
        </pc:picChg>
      </pc:sldChg>
      <pc:sldChg chg="modSp">
        <pc:chgData name="Zuzanna Nasiłowska" userId="S::zuznas4065@edu.wroclaw.pl::566bb3cb-d5f3-492c-a8ab-afb8ca75c457" providerId="AD" clId="Web-{FF0397E7-7D9F-4FBD-AC0E-BB4F3E51EB21}" dt="2021-04-14T15:24:58.460" v="76" actId="20577"/>
        <pc:sldMkLst>
          <pc:docMk/>
          <pc:sldMk cId="1889518290" sldId="264"/>
        </pc:sldMkLst>
        <pc:spChg chg="mod">
          <ac:chgData name="Zuzanna Nasiłowska" userId="S::zuznas4065@edu.wroclaw.pl::566bb3cb-d5f3-492c-a8ab-afb8ca75c457" providerId="AD" clId="Web-{FF0397E7-7D9F-4FBD-AC0E-BB4F3E51EB21}" dt="2021-04-14T15:24:58.460" v="76" actId="20577"/>
          <ac:spMkLst>
            <pc:docMk/>
            <pc:sldMk cId="1889518290" sldId="264"/>
            <ac:spMk id="2" creationId="{8936B4DF-C868-4520-BB51-2761D8039C20}"/>
          </ac:spMkLst>
        </pc:spChg>
      </pc:sldChg>
      <pc:sldChg chg="modSp">
        <pc:chgData name="Zuzanna Nasiłowska" userId="S::zuznas4065@edu.wroclaw.pl::566bb3cb-d5f3-492c-a8ab-afb8ca75c457" providerId="AD" clId="Web-{FF0397E7-7D9F-4FBD-AC0E-BB4F3E51EB21}" dt="2021-04-14T15:25:09.054" v="78" actId="20577"/>
        <pc:sldMkLst>
          <pc:docMk/>
          <pc:sldMk cId="1037589938" sldId="265"/>
        </pc:sldMkLst>
        <pc:spChg chg="mod">
          <ac:chgData name="Zuzanna Nasiłowska" userId="S::zuznas4065@edu.wroclaw.pl::566bb3cb-d5f3-492c-a8ab-afb8ca75c457" providerId="AD" clId="Web-{FF0397E7-7D9F-4FBD-AC0E-BB4F3E51EB21}" dt="2021-04-14T15:25:09.054" v="78" actId="20577"/>
          <ac:spMkLst>
            <pc:docMk/>
            <pc:sldMk cId="1037589938" sldId="265"/>
            <ac:spMk id="2" creationId="{5CDB6077-D5DA-46A5-8F66-5060160EDF8B}"/>
          </ac:spMkLst>
        </pc:spChg>
      </pc:sldChg>
      <pc:sldChg chg="addSp delSp modSp new mod ord modClrScheme chgLayout">
        <pc:chgData name="Zuzanna Nasiłowska" userId="S::zuznas4065@edu.wroclaw.pl::566bb3cb-d5f3-492c-a8ab-afb8ca75c457" providerId="AD" clId="Web-{FF0397E7-7D9F-4FBD-AC0E-BB4F3E51EB21}" dt="2021-04-14T15:36:47.744" v="202" actId="14100"/>
        <pc:sldMkLst>
          <pc:docMk/>
          <pc:sldMk cId="1566308392" sldId="267"/>
        </pc:sldMkLst>
        <pc:spChg chg="del">
          <ac:chgData name="Zuzanna Nasiłowska" userId="S::zuznas4065@edu.wroclaw.pl::566bb3cb-d5f3-492c-a8ab-afb8ca75c457" providerId="AD" clId="Web-{FF0397E7-7D9F-4FBD-AC0E-BB4F3E51EB21}" dt="2021-04-14T15:30:56.032" v="118"/>
          <ac:spMkLst>
            <pc:docMk/>
            <pc:sldMk cId="1566308392" sldId="267"/>
            <ac:spMk id="2" creationId="{891842E0-E42E-4EF7-A7B8-FFFE6657B6ED}"/>
          </ac:spMkLst>
        </pc:spChg>
        <pc:spChg chg="del">
          <ac:chgData name="Zuzanna Nasiłowska" userId="S::zuznas4065@edu.wroclaw.pl::566bb3cb-d5f3-492c-a8ab-afb8ca75c457" providerId="AD" clId="Web-{FF0397E7-7D9F-4FBD-AC0E-BB4F3E51EB21}" dt="2021-04-14T15:30:42.281" v="116"/>
          <ac:spMkLst>
            <pc:docMk/>
            <pc:sldMk cId="1566308392" sldId="267"/>
            <ac:spMk id="3" creationId="{150950FB-00E7-49AA-8825-9B8C3E915E8C}"/>
          </ac:spMkLst>
        </pc:spChg>
        <pc:picChg chg="add mod ord">
          <ac:chgData name="Zuzanna Nasiłowska" userId="S::zuznas4065@edu.wroclaw.pl::566bb3cb-d5f3-492c-a8ab-afb8ca75c457" providerId="AD" clId="Web-{FF0397E7-7D9F-4FBD-AC0E-BB4F3E51EB21}" dt="2021-04-14T15:36:45.869" v="201" actId="14100"/>
          <ac:picMkLst>
            <pc:docMk/>
            <pc:sldMk cId="1566308392" sldId="267"/>
            <ac:picMk id="4" creationId="{97A987BB-058A-4DD8-B039-1A80DF8294FC}"/>
          </ac:picMkLst>
        </pc:picChg>
        <pc:picChg chg="add mod">
          <ac:chgData name="Zuzanna Nasiłowska" userId="S::zuznas4065@edu.wroclaw.pl::566bb3cb-d5f3-492c-a8ab-afb8ca75c457" providerId="AD" clId="Web-{FF0397E7-7D9F-4FBD-AC0E-BB4F3E51EB21}" dt="2021-04-14T15:36:47.744" v="202" actId="14100"/>
          <ac:picMkLst>
            <pc:docMk/>
            <pc:sldMk cId="1566308392" sldId="267"/>
            <ac:picMk id="5" creationId="{6DEE6759-2013-482F-AA6E-A585CD2441E9}"/>
          </ac:picMkLst>
        </pc:picChg>
        <pc:picChg chg="add mod">
          <ac:chgData name="Zuzanna Nasiłowska" userId="S::zuznas4065@edu.wroclaw.pl::566bb3cb-d5f3-492c-a8ab-afb8ca75c457" providerId="AD" clId="Web-{FF0397E7-7D9F-4FBD-AC0E-BB4F3E51EB21}" dt="2021-04-14T15:36:41.212" v="200" actId="14100"/>
          <ac:picMkLst>
            <pc:docMk/>
            <pc:sldMk cId="1566308392" sldId="267"/>
            <ac:picMk id="6" creationId="{76E4E0E4-461F-4A18-80EC-2DF405F49B03}"/>
          </ac:picMkLst>
        </pc:picChg>
      </pc:sldChg>
    </pc:docChg>
  </pc:docChgLst>
  <pc:docChgLst>
    <pc:chgData name="Zuzanna Nasiłowska" userId="S::zuznas4065@edu.wroclaw.pl::566bb3cb-d5f3-492c-a8ab-afb8ca75c457" providerId="AD" clId="Web-{58FDC74B-4124-4169-9283-2BAD898EF2DE}"/>
    <pc:docChg chg="modSld">
      <pc:chgData name="Zuzanna Nasiłowska" userId="S::zuznas4065@edu.wroclaw.pl::566bb3cb-d5f3-492c-a8ab-afb8ca75c457" providerId="AD" clId="Web-{58FDC74B-4124-4169-9283-2BAD898EF2DE}" dt="2021-04-19T11:17:07.780" v="246" actId="1076"/>
      <pc:docMkLst>
        <pc:docMk/>
      </pc:docMkLst>
      <pc:sldChg chg="modSp">
        <pc:chgData name="Zuzanna Nasiłowska" userId="S::zuznas4065@edu.wroclaw.pl::566bb3cb-d5f3-492c-a8ab-afb8ca75c457" providerId="AD" clId="Web-{58FDC74B-4124-4169-9283-2BAD898EF2DE}" dt="2021-04-19T11:08:20.516" v="32" actId="20577"/>
        <pc:sldMkLst>
          <pc:docMk/>
          <pc:sldMk cId="3726572497" sldId="257"/>
        </pc:sldMkLst>
        <pc:spChg chg="mod">
          <ac:chgData name="Zuzanna Nasiłowska" userId="S::zuznas4065@edu.wroclaw.pl::566bb3cb-d5f3-492c-a8ab-afb8ca75c457" providerId="AD" clId="Web-{58FDC74B-4124-4169-9283-2BAD898EF2DE}" dt="2021-04-19T11:08:20.516" v="32" actId="20577"/>
          <ac:spMkLst>
            <pc:docMk/>
            <pc:sldMk cId="3726572497" sldId="257"/>
            <ac:spMk id="5" creationId="{FB5758EF-5E8C-43C5-831D-24FA2B3A9979}"/>
          </ac:spMkLst>
        </pc:spChg>
      </pc:sldChg>
      <pc:sldChg chg="modSp">
        <pc:chgData name="Zuzanna Nasiłowska" userId="S::zuznas4065@edu.wroclaw.pl::566bb3cb-d5f3-492c-a8ab-afb8ca75c457" providerId="AD" clId="Web-{58FDC74B-4124-4169-9283-2BAD898EF2DE}" dt="2021-04-19T11:10:17.066" v="121" actId="20577"/>
        <pc:sldMkLst>
          <pc:docMk/>
          <pc:sldMk cId="1708677517" sldId="258"/>
        </pc:sldMkLst>
        <pc:spChg chg="mod">
          <ac:chgData name="Zuzanna Nasiłowska" userId="S::zuznas4065@edu.wroclaw.pl::566bb3cb-d5f3-492c-a8ab-afb8ca75c457" providerId="AD" clId="Web-{58FDC74B-4124-4169-9283-2BAD898EF2DE}" dt="2021-04-19T11:10:17.066" v="121" actId="20577"/>
          <ac:spMkLst>
            <pc:docMk/>
            <pc:sldMk cId="1708677517" sldId="258"/>
            <ac:spMk id="8" creationId="{E608E455-7A2B-471C-B87C-9A850D576532}"/>
          </ac:spMkLst>
        </pc:spChg>
      </pc:sldChg>
      <pc:sldChg chg="addSp modSp">
        <pc:chgData name="Zuzanna Nasiłowska" userId="S::zuznas4065@edu.wroclaw.pl::566bb3cb-d5f3-492c-a8ab-afb8ca75c457" providerId="AD" clId="Web-{58FDC74B-4124-4169-9283-2BAD898EF2DE}" dt="2021-04-19T11:17:07.780" v="246" actId="1076"/>
        <pc:sldMkLst>
          <pc:docMk/>
          <pc:sldMk cId="1015192567" sldId="274"/>
        </pc:sldMkLst>
        <pc:spChg chg="mod">
          <ac:chgData name="Zuzanna Nasiłowska" userId="S::zuznas4065@edu.wroclaw.pl::566bb3cb-d5f3-492c-a8ab-afb8ca75c457" providerId="AD" clId="Web-{58FDC74B-4124-4169-9283-2BAD898EF2DE}" dt="2021-04-19T11:14:01.713" v="158" actId="20577"/>
          <ac:spMkLst>
            <pc:docMk/>
            <pc:sldMk cId="1015192567" sldId="274"/>
            <ac:spMk id="2" creationId="{24882686-F95F-4A66-A48D-778171E361CF}"/>
          </ac:spMkLst>
        </pc:spChg>
        <pc:spChg chg="add mod">
          <ac:chgData name="Zuzanna Nasiłowska" userId="S::zuznas4065@edu.wroclaw.pl::566bb3cb-d5f3-492c-a8ab-afb8ca75c457" providerId="AD" clId="Web-{58FDC74B-4124-4169-9283-2BAD898EF2DE}" dt="2021-04-19T11:15:43.731" v="202" actId="1076"/>
          <ac:spMkLst>
            <pc:docMk/>
            <pc:sldMk cId="1015192567" sldId="274"/>
            <ac:spMk id="3" creationId="{EFC80E20-3597-4D70-AE06-54089FBE771C}"/>
          </ac:spMkLst>
        </pc:spChg>
        <pc:spChg chg="add mod">
          <ac:chgData name="Zuzanna Nasiłowska" userId="S::zuznas4065@edu.wroclaw.pl::566bb3cb-d5f3-492c-a8ab-afb8ca75c457" providerId="AD" clId="Web-{58FDC74B-4124-4169-9283-2BAD898EF2DE}" dt="2021-04-19T11:17:07.780" v="246" actId="1076"/>
          <ac:spMkLst>
            <pc:docMk/>
            <pc:sldMk cId="1015192567" sldId="274"/>
            <ac:spMk id="6" creationId="{9959C998-3D5C-4A0F-8E03-6DF9F35DB8F8}"/>
          </ac:spMkLst>
        </pc:spChg>
        <pc:picChg chg="mod">
          <ac:chgData name="Zuzanna Nasiłowska" userId="S::zuznas4065@edu.wroclaw.pl::566bb3cb-d5f3-492c-a8ab-afb8ca75c457" providerId="AD" clId="Web-{58FDC74B-4124-4169-9283-2BAD898EF2DE}" dt="2021-04-19T11:14:43.932" v="160" actId="14100"/>
          <ac:picMkLst>
            <pc:docMk/>
            <pc:sldMk cId="1015192567" sldId="274"/>
            <ac:picMk id="4" creationId="{CD29C7BD-15B9-4C7D-B479-10AA2593768E}"/>
          </ac:picMkLst>
        </pc:picChg>
        <pc:picChg chg="mod">
          <ac:chgData name="Zuzanna Nasiłowska" userId="S::zuznas4065@edu.wroclaw.pl::566bb3cb-d5f3-492c-a8ab-afb8ca75c457" providerId="AD" clId="Web-{58FDC74B-4124-4169-9283-2BAD898EF2DE}" dt="2021-04-19T11:14:52.073" v="163" actId="14100"/>
          <ac:picMkLst>
            <pc:docMk/>
            <pc:sldMk cId="1015192567" sldId="274"/>
            <ac:picMk id="5" creationId="{C4BE11B5-40F4-4556-B4C7-818A4D357964}"/>
          </ac:picMkLst>
        </pc:picChg>
      </pc:sldChg>
    </pc:docChg>
  </pc:docChgLst>
  <pc:docChgLst>
    <pc:chgData name="Zuzanna Nasiłowska" userId="S::zuznas4065@edu.wroclaw.pl::566bb3cb-d5f3-492c-a8ab-afb8ca75c457" providerId="AD" clId="Web-{F7307955-1F24-4A18-A988-B775CE71A224}"/>
    <pc:docChg chg="addSld modSld sldOrd">
      <pc:chgData name="Zuzanna Nasiłowska" userId="S::zuznas4065@edu.wroclaw.pl::566bb3cb-d5f3-492c-a8ab-afb8ca75c457" providerId="AD" clId="Web-{F7307955-1F24-4A18-A988-B775CE71A224}" dt="2021-04-14T15:52:00.567" v="143" actId="20577"/>
      <pc:docMkLst>
        <pc:docMk/>
      </pc:docMkLst>
      <pc:sldChg chg="modSp">
        <pc:chgData name="Zuzanna Nasiłowska" userId="S::zuznas4065@edu.wroclaw.pl::566bb3cb-d5f3-492c-a8ab-afb8ca75c457" providerId="AD" clId="Web-{F7307955-1F24-4A18-A988-B775CE71A224}" dt="2021-04-14T15:43:08.117" v="104" actId="1076"/>
        <pc:sldMkLst>
          <pc:docMk/>
          <pc:sldMk cId="1708677517" sldId="258"/>
        </pc:sldMkLst>
        <pc:spChg chg="mod">
          <ac:chgData name="Zuzanna Nasiłowska" userId="S::zuznas4065@edu.wroclaw.pl::566bb3cb-d5f3-492c-a8ab-afb8ca75c457" providerId="AD" clId="Web-{F7307955-1F24-4A18-A988-B775CE71A224}" dt="2021-04-14T15:43:08.117" v="104" actId="1076"/>
          <ac:spMkLst>
            <pc:docMk/>
            <pc:sldMk cId="1708677517" sldId="258"/>
            <ac:spMk id="8" creationId="{E608E455-7A2B-471C-B87C-9A850D576532}"/>
          </ac:spMkLst>
        </pc:spChg>
      </pc:sldChg>
      <pc:sldChg chg="modSp ord">
        <pc:chgData name="Zuzanna Nasiłowska" userId="S::zuznas4065@edu.wroclaw.pl::566bb3cb-d5f3-492c-a8ab-afb8ca75c457" providerId="AD" clId="Web-{F7307955-1F24-4A18-A988-B775CE71A224}" dt="2021-04-14T15:49:05.016" v="132"/>
        <pc:sldMkLst>
          <pc:docMk/>
          <pc:sldMk cId="3842406965" sldId="260"/>
        </pc:sldMkLst>
        <pc:spChg chg="mod">
          <ac:chgData name="Zuzanna Nasiłowska" userId="S::zuznas4065@edu.wroclaw.pl::566bb3cb-d5f3-492c-a8ab-afb8ca75c457" providerId="AD" clId="Web-{F7307955-1F24-4A18-A988-B775CE71A224}" dt="2021-04-14T15:48:58.250" v="131" actId="1076"/>
          <ac:spMkLst>
            <pc:docMk/>
            <pc:sldMk cId="3842406965" sldId="260"/>
            <ac:spMk id="3" creationId="{7FA8162D-82A4-4886-AC47-AAA448F3C33A}"/>
          </ac:spMkLst>
        </pc:spChg>
      </pc:sldChg>
      <pc:sldChg chg="addSp modSp mod ord setBg">
        <pc:chgData name="Zuzanna Nasiłowska" userId="S::zuznas4065@edu.wroclaw.pl::566bb3cb-d5f3-492c-a8ab-afb8ca75c457" providerId="AD" clId="Web-{F7307955-1F24-4A18-A988-B775CE71A224}" dt="2021-04-14T15:43:26.477" v="106"/>
        <pc:sldMkLst>
          <pc:docMk/>
          <pc:sldMk cId="2773108814" sldId="261"/>
        </pc:sldMkLst>
        <pc:spChg chg="mod">
          <ac:chgData name="Zuzanna Nasiłowska" userId="S::zuznas4065@edu.wroclaw.pl::566bb3cb-d5f3-492c-a8ab-afb8ca75c457" providerId="AD" clId="Web-{F7307955-1F24-4A18-A988-B775CE71A224}" dt="2021-04-14T15:37:49.953" v="1"/>
          <ac:spMkLst>
            <pc:docMk/>
            <pc:sldMk cId="2773108814" sldId="261"/>
            <ac:spMk id="2" creationId="{840AE9A2-01E5-4CA6-A349-8348FA2599E9}"/>
          </ac:spMkLst>
        </pc:spChg>
        <pc:spChg chg="mod">
          <ac:chgData name="Zuzanna Nasiłowska" userId="S::zuznas4065@edu.wroclaw.pl::566bb3cb-d5f3-492c-a8ab-afb8ca75c457" providerId="AD" clId="Web-{F7307955-1F24-4A18-A988-B775CE71A224}" dt="2021-04-14T15:42:07.147" v="77" actId="20577"/>
          <ac:spMkLst>
            <pc:docMk/>
            <pc:sldMk cId="2773108814" sldId="261"/>
            <ac:spMk id="3" creationId="{A0C6E33E-ED84-4F9D-A024-3121F0AE5DE4}"/>
          </ac:spMkLst>
        </pc:spChg>
        <pc:picChg chg="add mod">
          <ac:chgData name="Zuzanna Nasiłowska" userId="S::zuznas4065@edu.wroclaw.pl::566bb3cb-d5f3-492c-a8ab-afb8ca75c457" providerId="AD" clId="Web-{F7307955-1F24-4A18-A988-B775CE71A224}" dt="2021-04-14T15:37:49.953" v="1"/>
          <ac:picMkLst>
            <pc:docMk/>
            <pc:sldMk cId="2773108814" sldId="261"/>
            <ac:picMk id="4" creationId="{A3213BE2-AA2F-40C5-A4C9-3A057C42BEFB}"/>
          </ac:picMkLst>
        </pc:picChg>
      </pc:sldChg>
      <pc:sldChg chg="modSp ord">
        <pc:chgData name="Zuzanna Nasiłowska" userId="S::zuznas4065@edu.wroclaw.pl::566bb3cb-d5f3-492c-a8ab-afb8ca75c457" providerId="AD" clId="Web-{F7307955-1F24-4A18-A988-B775CE71A224}" dt="2021-04-14T15:43:28.211" v="107"/>
        <pc:sldMkLst>
          <pc:docMk/>
          <pc:sldMk cId="1566308392" sldId="267"/>
        </pc:sldMkLst>
        <pc:picChg chg="mod">
          <ac:chgData name="Zuzanna Nasiłowska" userId="S::zuznas4065@edu.wroclaw.pl::566bb3cb-d5f3-492c-a8ab-afb8ca75c457" providerId="AD" clId="Web-{F7307955-1F24-4A18-A988-B775CE71A224}" dt="2021-04-14T15:39:29.049" v="33" actId="14100"/>
          <ac:picMkLst>
            <pc:docMk/>
            <pc:sldMk cId="1566308392" sldId="267"/>
            <ac:picMk id="4" creationId="{97A987BB-058A-4DD8-B039-1A80DF8294FC}"/>
          </ac:picMkLst>
        </pc:picChg>
        <pc:picChg chg="mod">
          <ac:chgData name="Zuzanna Nasiłowska" userId="S::zuznas4065@edu.wroclaw.pl::566bb3cb-d5f3-492c-a8ab-afb8ca75c457" providerId="AD" clId="Web-{F7307955-1F24-4A18-A988-B775CE71A224}" dt="2021-04-14T15:39:32.768" v="34" actId="14100"/>
          <ac:picMkLst>
            <pc:docMk/>
            <pc:sldMk cId="1566308392" sldId="267"/>
            <ac:picMk id="5" creationId="{6DEE6759-2013-482F-AA6E-A585CD2441E9}"/>
          </ac:picMkLst>
        </pc:picChg>
      </pc:sldChg>
      <pc:sldChg chg="addSp delSp modSp new mod ord setBg">
        <pc:chgData name="Zuzanna Nasiłowska" userId="S::zuznas4065@edu.wroclaw.pl::566bb3cb-d5f3-492c-a8ab-afb8ca75c457" providerId="AD" clId="Web-{F7307955-1F24-4A18-A988-B775CE71A224}" dt="2021-04-14T15:52:00.567" v="143" actId="20577"/>
        <pc:sldMkLst>
          <pc:docMk/>
          <pc:sldMk cId="251921612" sldId="268"/>
        </pc:sldMkLst>
        <pc:spChg chg="del mod">
          <ac:chgData name="Zuzanna Nasiłowska" userId="S::zuznas4065@edu.wroclaw.pl::566bb3cb-d5f3-492c-a8ab-afb8ca75c457" providerId="AD" clId="Web-{F7307955-1F24-4A18-A988-B775CE71A224}" dt="2021-04-14T15:51:12.113" v="136"/>
          <ac:spMkLst>
            <pc:docMk/>
            <pc:sldMk cId="251921612" sldId="268"/>
            <ac:spMk id="2" creationId="{58A953C3-66E8-4091-9B45-A249F0A34541}"/>
          </ac:spMkLst>
        </pc:spChg>
        <pc:spChg chg="mod">
          <ac:chgData name="Zuzanna Nasiłowska" userId="S::zuznas4065@edu.wroclaw.pl::566bb3cb-d5f3-492c-a8ab-afb8ca75c457" providerId="AD" clId="Web-{F7307955-1F24-4A18-A988-B775CE71A224}" dt="2021-04-14T15:52:00.567" v="143" actId="20577"/>
          <ac:spMkLst>
            <pc:docMk/>
            <pc:sldMk cId="251921612" sldId="268"/>
            <ac:spMk id="3" creationId="{E35709C7-277C-4866-B5CD-396939939596}"/>
          </ac:spMkLst>
        </pc:spChg>
        <pc:spChg chg="add">
          <ac:chgData name="Zuzanna Nasiłowska" userId="S::zuznas4065@edu.wroclaw.pl::566bb3cb-d5f3-492c-a8ab-afb8ca75c457" providerId="AD" clId="Web-{F7307955-1F24-4A18-A988-B775CE71A224}" dt="2021-04-14T15:51:06.972" v="135"/>
          <ac:spMkLst>
            <pc:docMk/>
            <pc:sldMk cId="251921612" sldId="268"/>
            <ac:spMk id="8" creationId="{36B93B81-5ED7-4387-828F-605FD3B1B004}"/>
          </ac:spMkLst>
        </pc:spChg>
        <pc:spChg chg="add">
          <ac:chgData name="Zuzanna Nasiłowska" userId="S::zuznas4065@edu.wroclaw.pl::566bb3cb-d5f3-492c-a8ab-afb8ca75c457" providerId="AD" clId="Web-{F7307955-1F24-4A18-A988-B775CE71A224}" dt="2021-04-14T15:51:06.972" v="135"/>
          <ac:spMkLst>
            <pc:docMk/>
            <pc:sldMk cId="251921612" sldId="268"/>
            <ac:spMk id="10" creationId="{61951AA0-DD9C-4514-A46F-ABF18C50E55D}"/>
          </ac:spMkLst>
        </pc:spChg>
      </pc:sldChg>
    </pc:docChg>
  </pc:docChgLst>
  <pc:docChgLst>
    <pc:chgData name="Zuzanna Nasiłowska" userId="S::zuznas4065@edu.wroclaw.pl::566bb3cb-d5f3-492c-a8ab-afb8ca75c457" providerId="AD" clId="Web-{C55DA9AD-1C71-4BCA-A27A-7D46D668B636}"/>
    <pc:docChg chg="modSld">
      <pc:chgData name="Zuzanna Nasiłowska" userId="S::zuznas4065@edu.wroclaw.pl::566bb3cb-d5f3-492c-a8ab-afb8ca75c457" providerId="AD" clId="Web-{C55DA9AD-1C71-4BCA-A27A-7D46D668B636}" dt="2021-04-14T15:10:04.360" v="79" actId="20577"/>
      <pc:docMkLst>
        <pc:docMk/>
      </pc:docMkLst>
      <pc:sldChg chg="addSp delSp modSp mod modClrScheme addAnim delAnim delDesignElem chgLayout">
        <pc:chgData name="Zuzanna Nasiłowska" userId="S::zuznas4065@edu.wroclaw.pl::566bb3cb-d5f3-492c-a8ab-afb8ca75c457" providerId="AD" clId="Web-{C55DA9AD-1C71-4BCA-A27A-7D46D668B636}" dt="2021-04-14T15:10:04.360" v="79" actId="20577"/>
        <pc:sldMkLst>
          <pc:docMk/>
          <pc:sldMk cId="3726572497" sldId="257"/>
        </pc:sldMkLst>
        <pc:spChg chg="mod ord">
          <ac:chgData name="Zuzanna Nasiłowska" userId="S::zuznas4065@edu.wroclaw.pl::566bb3cb-d5f3-492c-a8ab-afb8ca75c457" providerId="AD" clId="Web-{C55DA9AD-1C71-4BCA-A27A-7D46D668B636}" dt="2021-04-14T15:10:04.360" v="79" actId="20577"/>
          <ac:spMkLst>
            <pc:docMk/>
            <pc:sldMk cId="3726572497" sldId="257"/>
            <ac:spMk id="2" creationId="{4552C30A-EF7D-410D-8664-84CA233AE11E}"/>
          </ac:spMkLst>
        </pc:spChg>
        <pc:spChg chg="add del mod ord">
          <ac:chgData name="Zuzanna Nasiłowska" userId="S::zuznas4065@edu.wroclaw.pl::566bb3cb-d5f3-492c-a8ab-afb8ca75c457" providerId="AD" clId="Web-{C55DA9AD-1C71-4BCA-A27A-7D46D668B636}" dt="2021-04-14T15:08:48.171" v="69"/>
          <ac:spMkLst>
            <pc:docMk/>
            <pc:sldMk cId="3726572497" sldId="257"/>
            <ac:spMk id="8" creationId="{50615D7A-9F09-4A04-A551-63D83519CAC8}"/>
          </ac:spMkLst>
        </pc:spChg>
        <pc:spChg chg="add del">
          <ac:chgData name="Zuzanna Nasiłowska" userId="S::zuznas4065@edu.wroclaw.pl::566bb3cb-d5f3-492c-a8ab-afb8ca75c457" providerId="AD" clId="Web-{C55DA9AD-1C71-4BCA-A27A-7D46D668B636}" dt="2021-04-14T15:07:40.059" v="59"/>
          <ac:spMkLst>
            <pc:docMk/>
            <pc:sldMk cId="3726572497" sldId="257"/>
            <ac:spMk id="9" creationId="{6E1232CA-F1A1-4361-A49F-8EAA874C9F94}"/>
          </ac:spMkLst>
        </pc:spChg>
        <pc:spChg chg="add del">
          <ac:chgData name="Zuzanna Nasiłowska" userId="S::zuznas4065@edu.wroclaw.pl::566bb3cb-d5f3-492c-a8ab-afb8ca75c457" providerId="AD" clId="Web-{C55DA9AD-1C71-4BCA-A27A-7D46D668B636}" dt="2021-04-14T15:07:40.059" v="59"/>
          <ac:spMkLst>
            <pc:docMk/>
            <pc:sldMk cId="3726572497" sldId="257"/>
            <ac:spMk id="11" creationId="{BF5FF419-DF8D-4337-8692-371E923E6FA8}"/>
          </ac:spMkLst>
        </pc:spChg>
        <pc:spChg chg="add del">
          <ac:chgData name="Zuzanna Nasiłowska" userId="S::zuznas4065@edu.wroclaw.pl::566bb3cb-d5f3-492c-a8ab-afb8ca75c457" providerId="AD" clId="Web-{C55DA9AD-1C71-4BCA-A27A-7D46D668B636}" dt="2021-04-14T15:07:57.716" v="60"/>
          <ac:spMkLst>
            <pc:docMk/>
            <pc:sldMk cId="3726572497" sldId="257"/>
            <ac:spMk id="13" creationId="{6343C326-A55B-48C9-AC97-417D5349B1A5}"/>
          </ac:spMkLst>
        </pc:spChg>
        <pc:spChg chg="add del">
          <ac:chgData name="Zuzanna Nasiłowska" userId="S::zuznas4065@edu.wroclaw.pl::566bb3cb-d5f3-492c-a8ab-afb8ca75c457" providerId="AD" clId="Web-{C55DA9AD-1C71-4BCA-A27A-7D46D668B636}" dt="2021-04-14T15:07:57.716" v="60"/>
          <ac:spMkLst>
            <pc:docMk/>
            <pc:sldMk cId="3726572497" sldId="257"/>
            <ac:spMk id="37" creationId="{36B93B81-5ED7-4387-828F-605FD3B1B004}"/>
          </ac:spMkLst>
        </pc:spChg>
        <pc:spChg chg="add del">
          <ac:chgData name="Zuzanna Nasiłowska" userId="S::zuznas4065@edu.wroclaw.pl::566bb3cb-d5f3-492c-a8ab-afb8ca75c457" providerId="AD" clId="Web-{C55DA9AD-1C71-4BCA-A27A-7D46D668B636}" dt="2021-04-14T15:07:57.716" v="60"/>
          <ac:spMkLst>
            <pc:docMk/>
            <pc:sldMk cId="3726572497" sldId="257"/>
            <ac:spMk id="38" creationId="{61951AA0-DD9C-4514-A46F-ABF18C50E55D}"/>
          </ac:spMkLst>
        </pc:spChg>
        <pc:spChg chg="add">
          <ac:chgData name="Zuzanna Nasiłowska" userId="S::zuznas4065@edu.wroclaw.pl::566bb3cb-d5f3-492c-a8ab-afb8ca75c457" providerId="AD" clId="Web-{C55DA9AD-1C71-4BCA-A27A-7D46D668B636}" dt="2021-04-14T15:09:23.640" v="73"/>
          <ac:spMkLst>
            <pc:docMk/>
            <pc:sldMk cId="3726572497" sldId="257"/>
            <ac:spMk id="39" creationId="{36B93B81-5ED7-4387-828F-605FD3B1B004}"/>
          </ac:spMkLst>
        </pc:spChg>
        <pc:spChg chg="add">
          <ac:chgData name="Zuzanna Nasiłowska" userId="S::zuznas4065@edu.wroclaw.pl::566bb3cb-d5f3-492c-a8ab-afb8ca75c457" providerId="AD" clId="Web-{C55DA9AD-1C71-4BCA-A27A-7D46D668B636}" dt="2021-04-14T15:09:23.640" v="73"/>
          <ac:spMkLst>
            <pc:docMk/>
            <pc:sldMk cId="3726572497" sldId="257"/>
            <ac:spMk id="40" creationId="{61951AA0-DD9C-4514-A46F-ABF18C50E55D}"/>
          </ac:spMkLst>
        </pc:spChg>
        <pc:spChg chg="add">
          <ac:chgData name="Zuzanna Nasiłowska" userId="S::zuznas4065@edu.wroclaw.pl::566bb3cb-d5f3-492c-a8ab-afb8ca75c457" providerId="AD" clId="Web-{C55DA9AD-1C71-4BCA-A27A-7D46D668B636}" dt="2021-04-14T15:09:53.485" v="77"/>
          <ac:spMkLst>
            <pc:docMk/>
            <pc:sldMk cId="3726572497" sldId="257"/>
            <ac:spMk id="42" creationId="{CC828AE3-FA58-43DF-B083-6AA3C102AF0C}"/>
          </ac:spMkLst>
        </pc:spChg>
        <pc:spChg chg="add">
          <ac:chgData name="Zuzanna Nasiłowska" userId="S::zuznas4065@edu.wroclaw.pl::566bb3cb-d5f3-492c-a8ab-afb8ca75c457" providerId="AD" clId="Web-{C55DA9AD-1C71-4BCA-A27A-7D46D668B636}" dt="2021-04-14T15:09:53.485" v="77"/>
          <ac:spMkLst>
            <pc:docMk/>
            <pc:sldMk cId="3726572497" sldId="257"/>
            <ac:spMk id="44" creationId="{14AF9CD9-31C2-43D9-9F5C-A0E097262D5E}"/>
          </ac:spMkLst>
        </pc:spChg>
        <pc:spChg chg="add">
          <ac:chgData name="Zuzanna Nasiłowska" userId="S::zuznas4065@edu.wroclaw.pl::566bb3cb-d5f3-492c-a8ab-afb8ca75c457" providerId="AD" clId="Web-{C55DA9AD-1C71-4BCA-A27A-7D46D668B636}" dt="2021-04-14T15:09:53.485" v="77"/>
          <ac:spMkLst>
            <pc:docMk/>
            <pc:sldMk cId="3726572497" sldId="257"/>
            <ac:spMk id="46" creationId="{C0A57A26-ECBF-4A8A-B307-41F0BDD94B37}"/>
          </ac:spMkLst>
        </pc:spChg>
        <pc:spChg chg="del">
          <ac:chgData name="Zuzanna Nasiłowska" userId="S::zuznas4065@edu.wroclaw.pl::566bb3cb-d5f3-492c-a8ab-afb8ca75c457" providerId="AD" clId="Web-{C55DA9AD-1C71-4BCA-A27A-7D46D668B636}" dt="2021-04-14T14:59:05.748" v="4"/>
          <ac:spMkLst>
            <pc:docMk/>
            <pc:sldMk cId="3726572497" sldId="257"/>
            <ac:spMk id="49" creationId="{6E1232CA-F1A1-4361-A49F-8EAA874C9F94}"/>
          </ac:spMkLst>
        </pc:spChg>
        <pc:spChg chg="del">
          <ac:chgData name="Zuzanna Nasiłowska" userId="S::zuznas4065@edu.wroclaw.pl::566bb3cb-d5f3-492c-a8ab-afb8ca75c457" providerId="AD" clId="Web-{C55DA9AD-1C71-4BCA-A27A-7D46D668B636}" dt="2021-04-14T14:59:05.748" v="4"/>
          <ac:spMkLst>
            <pc:docMk/>
            <pc:sldMk cId="3726572497" sldId="257"/>
            <ac:spMk id="51" creationId="{BF5FF419-DF8D-4337-8692-371E923E6FA8}"/>
          </ac:spMkLst>
        </pc:spChg>
        <pc:spChg chg="add del">
          <ac:chgData name="Zuzanna Nasiłowska" userId="S::zuznas4065@edu.wroclaw.pl::566bb3cb-d5f3-492c-a8ab-afb8ca75c457" providerId="AD" clId="Web-{C55DA9AD-1C71-4BCA-A27A-7D46D668B636}" dt="2021-04-14T15:00:34.125" v="25"/>
          <ac:spMkLst>
            <pc:docMk/>
            <pc:sldMk cId="3726572497" sldId="257"/>
            <ac:spMk id="56" creationId="{6E1232CA-F1A1-4361-A49F-8EAA874C9F94}"/>
          </ac:spMkLst>
        </pc:spChg>
        <pc:spChg chg="add del">
          <ac:chgData name="Zuzanna Nasiłowska" userId="S::zuznas4065@edu.wroclaw.pl::566bb3cb-d5f3-492c-a8ab-afb8ca75c457" providerId="AD" clId="Web-{C55DA9AD-1C71-4BCA-A27A-7D46D668B636}" dt="2021-04-14T15:00:34.125" v="25"/>
          <ac:spMkLst>
            <pc:docMk/>
            <pc:sldMk cId="3726572497" sldId="257"/>
            <ac:spMk id="58" creationId="{BF5FF419-DF8D-4337-8692-371E923E6FA8}"/>
          </ac:spMkLst>
        </pc:spChg>
        <pc:spChg chg="add del">
          <ac:chgData name="Zuzanna Nasiłowska" userId="S::zuznas4065@edu.wroclaw.pl::566bb3cb-d5f3-492c-a8ab-afb8ca75c457" providerId="AD" clId="Web-{C55DA9AD-1C71-4BCA-A27A-7D46D668B636}" dt="2021-04-14T15:00:34.125" v="24"/>
          <ac:spMkLst>
            <pc:docMk/>
            <pc:sldMk cId="3726572497" sldId="257"/>
            <ac:spMk id="60" creationId="{D4FD20FA-D55B-4631-9BA9-9D270AFB692A}"/>
          </ac:spMkLst>
        </pc:spChg>
        <pc:spChg chg="add del">
          <ac:chgData name="Zuzanna Nasiłowska" userId="S::zuznas4065@edu.wroclaw.pl::566bb3cb-d5f3-492c-a8ab-afb8ca75c457" providerId="AD" clId="Web-{C55DA9AD-1C71-4BCA-A27A-7D46D668B636}" dt="2021-04-14T15:00:34.125" v="24"/>
          <ac:spMkLst>
            <pc:docMk/>
            <pc:sldMk cId="3726572497" sldId="257"/>
            <ac:spMk id="61" creationId="{7F7CCD79-2F56-4510-8703-25923FED359D}"/>
          </ac:spMkLst>
        </pc:spChg>
        <pc:spChg chg="add del">
          <ac:chgData name="Zuzanna Nasiłowska" userId="S::zuznas4065@edu.wroclaw.pl::566bb3cb-d5f3-492c-a8ab-afb8ca75c457" providerId="AD" clId="Web-{C55DA9AD-1C71-4BCA-A27A-7D46D668B636}" dt="2021-04-14T15:02:01.925" v="30"/>
          <ac:spMkLst>
            <pc:docMk/>
            <pc:sldMk cId="3726572497" sldId="257"/>
            <ac:spMk id="62" creationId="{6E1232CA-F1A1-4361-A49F-8EAA874C9F94}"/>
          </ac:spMkLst>
        </pc:spChg>
        <pc:spChg chg="add del">
          <ac:chgData name="Zuzanna Nasiłowska" userId="S::zuznas4065@edu.wroclaw.pl::566bb3cb-d5f3-492c-a8ab-afb8ca75c457" providerId="AD" clId="Web-{C55DA9AD-1C71-4BCA-A27A-7D46D668B636}" dt="2021-04-14T15:00:31.688" v="22"/>
          <ac:spMkLst>
            <pc:docMk/>
            <pc:sldMk cId="3726572497" sldId="257"/>
            <ac:spMk id="63" creationId="{6E1232CA-F1A1-4361-A49F-8EAA874C9F94}"/>
          </ac:spMkLst>
        </pc:spChg>
        <pc:spChg chg="add del">
          <ac:chgData name="Zuzanna Nasiłowska" userId="S::zuznas4065@edu.wroclaw.pl::566bb3cb-d5f3-492c-a8ab-afb8ca75c457" providerId="AD" clId="Web-{C55DA9AD-1C71-4BCA-A27A-7D46D668B636}" dt="2021-04-14T15:02:01.925" v="30"/>
          <ac:spMkLst>
            <pc:docMk/>
            <pc:sldMk cId="3726572497" sldId="257"/>
            <ac:spMk id="64" creationId="{BF5FF419-DF8D-4337-8692-371E923E6FA8}"/>
          </ac:spMkLst>
        </pc:spChg>
        <pc:spChg chg="add del">
          <ac:chgData name="Zuzanna Nasiłowska" userId="S::zuznas4065@edu.wroclaw.pl::566bb3cb-d5f3-492c-a8ab-afb8ca75c457" providerId="AD" clId="Web-{C55DA9AD-1C71-4BCA-A27A-7D46D668B636}" dt="2021-04-14T15:00:31.688" v="22"/>
          <ac:spMkLst>
            <pc:docMk/>
            <pc:sldMk cId="3726572497" sldId="257"/>
            <ac:spMk id="65" creationId="{15BEA1EC-57BC-4C39-93AA-9244FF072A3C}"/>
          </ac:spMkLst>
        </pc:spChg>
        <pc:spChg chg="add del">
          <ac:chgData name="Zuzanna Nasiłowska" userId="S::zuznas4065@edu.wroclaw.pl::566bb3cb-d5f3-492c-a8ab-afb8ca75c457" providerId="AD" clId="Web-{C55DA9AD-1C71-4BCA-A27A-7D46D668B636}" dt="2021-04-14T15:02:12.737" v="34"/>
          <ac:spMkLst>
            <pc:docMk/>
            <pc:sldMk cId="3726572497" sldId="257"/>
            <ac:spMk id="66" creationId="{6E1232CA-F1A1-4361-A49F-8EAA874C9F94}"/>
          </ac:spMkLst>
        </pc:spChg>
        <pc:spChg chg="add del">
          <ac:chgData name="Zuzanna Nasiłowska" userId="S::zuznas4065@edu.wroclaw.pl::566bb3cb-d5f3-492c-a8ab-afb8ca75c457" providerId="AD" clId="Web-{C55DA9AD-1C71-4BCA-A27A-7D46D668B636}" dt="2021-04-14T15:02:12.737" v="34"/>
          <ac:spMkLst>
            <pc:docMk/>
            <pc:sldMk cId="3726572497" sldId="257"/>
            <ac:spMk id="67" creationId="{B8CB77BC-1B2D-46A4-8812-B088D2C58604}"/>
          </ac:spMkLst>
        </pc:spChg>
        <pc:spChg chg="add del">
          <ac:chgData name="Zuzanna Nasiłowska" userId="S::zuznas4065@edu.wroclaw.pl::566bb3cb-d5f3-492c-a8ab-afb8ca75c457" providerId="AD" clId="Web-{C55DA9AD-1C71-4BCA-A27A-7D46D668B636}" dt="2021-04-14T15:02:12.737" v="34"/>
          <ac:spMkLst>
            <pc:docMk/>
            <pc:sldMk cId="3726572497" sldId="257"/>
            <ac:spMk id="68" creationId="{D5CEE44C-D9FF-4C98-A22D-F9E25F738BF1}"/>
          </ac:spMkLst>
        </pc:spChg>
        <pc:spChg chg="add del">
          <ac:chgData name="Zuzanna Nasiłowska" userId="S::zuznas4065@edu.wroclaw.pl::566bb3cb-d5f3-492c-a8ab-afb8ca75c457" providerId="AD" clId="Web-{C55DA9AD-1C71-4BCA-A27A-7D46D668B636}" dt="2021-04-14T15:02:01.847" v="29"/>
          <ac:spMkLst>
            <pc:docMk/>
            <pc:sldMk cId="3726572497" sldId="257"/>
            <ac:spMk id="69" creationId="{6E1232CA-F1A1-4361-A49F-8EAA874C9F94}"/>
          </ac:spMkLst>
        </pc:spChg>
        <pc:spChg chg="add del">
          <ac:chgData name="Zuzanna Nasiłowska" userId="S::zuznas4065@edu.wroclaw.pl::566bb3cb-d5f3-492c-a8ab-afb8ca75c457" providerId="AD" clId="Web-{C55DA9AD-1C71-4BCA-A27A-7D46D668B636}" dt="2021-04-14T15:02:27.066" v="35"/>
          <ac:spMkLst>
            <pc:docMk/>
            <pc:sldMk cId="3726572497" sldId="257"/>
            <ac:spMk id="70" creationId="{6343C326-A55B-48C9-AC97-417D5349B1A5}"/>
          </ac:spMkLst>
        </pc:spChg>
        <pc:spChg chg="add del">
          <ac:chgData name="Zuzanna Nasiłowska" userId="S::zuznas4065@edu.wroclaw.pl::566bb3cb-d5f3-492c-a8ab-afb8ca75c457" providerId="AD" clId="Web-{C55DA9AD-1C71-4BCA-A27A-7D46D668B636}" dt="2021-04-14T15:02:01.847" v="29"/>
          <ac:spMkLst>
            <pc:docMk/>
            <pc:sldMk cId="3726572497" sldId="257"/>
            <ac:spMk id="71" creationId="{804FB2D8-882E-4D4E-BFA7-93B6CAFEE792}"/>
          </ac:spMkLst>
        </pc:spChg>
        <pc:spChg chg="add del">
          <ac:chgData name="Zuzanna Nasiłowska" userId="S::zuznas4065@edu.wroclaw.pl::566bb3cb-d5f3-492c-a8ab-afb8ca75c457" providerId="AD" clId="Web-{C55DA9AD-1C71-4BCA-A27A-7D46D668B636}" dt="2021-04-14T15:02:01.847" v="29"/>
          <ac:spMkLst>
            <pc:docMk/>
            <pc:sldMk cId="3726572497" sldId="257"/>
            <ac:spMk id="73" creationId="{790B3A2D-194C-4639-93AD-69AAFB07D482}"/>
          </ac:spMkLst>
        </pc:spChg>
        <pc:spChg chg="add del">
          <ac:chgData name="Zuzanna Nasiłowska" userId="S::zuznas4065@edu.wroclaw.pl::566bb3cb-d5f3-492c-a8ab-afb8ca75c457" providerId="AD" clId="Web-{C55DA9AD-1C71-4BCA-A27A-7D46D668B636}" dt="2021-04-14T15:02:27.066" v="35"/>
          <ac:spMkLst>
            <pc:docMk/>
            <pc:sldMk cId="3726572497" sldId="257"/>
            <ac:spMk id="75" creationId="{04B3A732-BD30-43B3-B22F-86F94190750E}"/>
          </ac:spMkLst>
        </pc:spChg>
        <pc:spChg chg="add del">
          <ac:chgData name="Zuzanna Nasiłowska" userId="S::zuznas4065@edu.wroclaw.pl::566bb3cb-d5f3-492c-a8ab-afb8ca75c457" providerId="AD" clId="Web-{C55DA9AD-1C71-4BCA-A27A-7D46D668B636}" dt="2021-04-14T15:02:27.066" v="35"/>
          <ac:spMkLst>
            <pc:docMk/>
            <pc:sldMk cId="3726572497" sldId="257"/>
            <ac:spMk id="77" creationId="{CB5978F0-8D3C-4B12-B071-F1254173E35D}"/>
          </ac:spMkLst>
        </pc:spChg>
        <pc:picChg chg="add del mod">
          <ac:chgData name="Zuzanna Nasiłowska" userId="S::zuznas4065@edu.wroclaw.pl::566bb3cb-d5f3-492c-a8ab-afb8ca75c457" providerId="AD" clId="Web-{C55DA9AD-1C71-4BCA-A27A-7D46D668B636}" dt="2021-04-14T15:01:39.815" v="26"/>
          <ac:picMkLst>
            <pc:docMk/>
            <pc:sldMk cId="3726572497" sldId="257"/>
            <ac:picMk id="3" creationId="{2CCBB9AC-F559-4017-BB7E-70FE35C56BC8}"/>
          </ac:picMkLst>
        </pc:picChg>
        <pc:picChg chg="add del mod">
          <ac:chgData name="Zuzanna Nasiłowska" userId="S::zuznas4065@edu.wroclaw.pl::566bb3cb-d5f3-492c-a8ab-afb8ca75c457" providerId="AD" clId="Web-{C55DA9AD-1C71-4BCA-A27A-7D46D668B636}" dt="2021-04-14T15:02:09.722" v="33"/>
          <ac:picMkLst>
            <pc:docMk/>
            <pc:sldMk cId="3726572497" sldId="257"/>
            <ac:picMk id="4" creationId="{A030D7DD-3086-4325-A7B4-058B0EFEAFDE}"/>
          </ac:picMkLst>
        </pc:picChg>
        <pc:picChg chg="add del mod">
          <ac:chgData name="Zuzanna Nasiłowska" userId="S::zuznas4065@edu.wroclaw.pl::566bb3cb-d5f3-492c-a8ab-afb8ca75c457" providerId="AD" clId="Web-{C55DA9AD-1C71-4BCA-A27A-7D46D668B636}" dt="2021-04-14T15:03:25.099" v="38"/>
          <ac:picMkLst>
            <pc:docMk/>
            <pc:sldMk cId="3726572497" sldId="257"/>
            <ac:picMk id="5" creationId="{DA0D1E11-CD93-42CC-AF13-286F95042CDD}"/>
          </ac:picMkLst>
        </pc:picChg>
        <pc:picChg chg="del mod">
          <ac:chgData name="Zuzanna Nasiłowska" userId="S::zuznas4065@edu.wroclaw.pl::566bb3cb-d5f3-492c-a8ab-afb8ca75c457" providerId="AD" clId="Web-{C55DA9AD-1C71-4BCA-A27A-7D46D668B636}" dt="2021-04-14T14:58:44.138" v="2"/>
          <ac:picMkLst>
            <pc:docMk/>
            <pc:sldMk cId="3726572497" sldId="257"/>
            <ac:picMk id="6" creationId="{6CF98F17-5A63-44FF-B257-5CFAF175CDF8}"/>
          </ac:picMkLst>
        </pc:picChg>
        <pc:picChg chg="add del mod">
          <ac:chgData name="Zuzanna Nasiłowska" userId="S::zuznas4065@edu.wroclaw.pl::566bb3cb-d5f3-492c-a8ab-afb8ca75c457" providerId="AD" clId="Web-{C55DA9AD-1C71-4BCA-A27A-7D46D668B636}" dt="2021-04-14T15:07:37.184" v="58"/>
          <ac:picMkLst>
            <pc:docMk/>
            <pc:sldMk cId="3726572497" sldId="257"/>
            <ac:picMk id="7" creationId="{56C33895-032C-4593-9749-9F53CA39BF7F}"/>
          </ac:picMkLst>
        </pc:picChg>
      </pc:sldChg>
      <pc:sldChg chg="modSp">
        <pc:chgData name="Zuzanna Nasiłowska" userId="S::zuznas4065@edu.wroclaw.pl::566bb3cb-d5f3-492c-a8ab-afb8ca75c457" providerId="AD" clId="Web-{C55DA9AD-1C71-4BCA-A27A-7D46D668B636}" dt="2021-04-14T15:09:17.765" v="72" actId="1076"/>
        <pc:sldMkLst>
          <pc:docMk/>
          <pc:sldMk cId="1889518290" sldId="264"/>
        </pc:sldMkLst>
        <pc:spChg chg="mod">
          <ac:chgData name="Zuzanna Nasiłowska" userId="S::zuznas4065@edu.wroclaw.pl::566bb3cb-d5f3-492c-a8ab-afb8ca75c457" providerId="AD" clId="Web-{C55DA9AD-1C71-4BCA-A27A-7D46D668B636}" dt="2021-04-14T15:09:17.765" v="72" actId="1076"/>
          <ac:spMkLst>
            <pc:docMk/>
            <pc:sldMk cId="1889518290" sldId="264"/>
            <ac:spMk id="3" creationId="{CB05190E-5E5F-499C-8DC6-06352CECF173}"/>
          </ac:spMkLst>
        </pc:spChg>
      </pc:sldChg>
    </pc:docChg>
  </pc:docChgLst>
  <pc:docChgLst>
    <pc:chgData name="Zuzanna Nasiłowska" userId="S::zuznas4065@edu.wroclaw.pl::566bb3cb-d5f3-492c-a8ab-afb8ca75c457" providerId="AD" clId="Web-{2717F4AC-17E4-4A8B-B584-01BAF1E02637}"/>
    <pc:docChg chg="modSld">
      <pc:chgData name="Zuzanna Nasiłowska" userId="S::zuznas4065@edu.wroclaw.pl::566bb3cb-d5f3-492c-a8ab-afb8ca75c457" providerId="AD" clId="Web-{2717F4AC-17E4-4A8B-B584-01BAF1E02637}" dt="2021-04-19T19:59:06.026" v="9" actId="20577"/>
      <pc:docMkLst>
        <pc:docMk/>
      </pc:docMkLst>
      <pc:sldChg chg="modSp">
        <pc:chgData name="Zuzanna Nasiłowska" userId="S::zuznas4065@edu.wroclaw.pl::566bb3cb-d5f3-492c-a8ab-afb8ca75c457" providerId="AD" clId="Web-{2717F4AC-17E4-4A8B-B584-01BAF1E02637}" dt="2021-04-19T19:59:06.026" v="9" actId="20577"/>
        <pc:sldMkLst>
          <pc:docMk/>
          <pc:sldMk cId="3263387110" sldId="277"/>
        </pc:sldMkLst>
        <pc:spChg chg="mod">
          <ac:chgData name="Zuzanna Nasiłowska" userId="S::zuznas4065@edu.wroclaw.pl::566bb3cb-d5f3-492c-a8ab-afb8ca75c457" providerId="AD" clId="Web-{2717F4AC-17E4-4A8B-B584-01BAF1E02637}" dt="2021-04-19T19:59:06.026" v="9" actId="20577"/>
          <ac:spMkLst>
            <pc:docMk/>
            <pc:sldMk cId="3263387110" sldId="277"/>
            <ac:spMk id="5" creationId="{A13379AA-456A-48F5-827D-B6A7606C6370}"/>
          </ac:spMkLst>
        </pc:spChg>
      </pc:sldChg>
    </pc:docChg>
  </pc:docChgLst>
  <pc:docChgLst>
    <pc:chgData name="Wiktoria Steciuk" userId="S::wikste1143@edu.wroclaw.pl::97328558-0919-4dde-9b1c-2aab8289a600" providerId="AD" clId="Web-{6CC1DA3E-2DDD-48DE-9F16-A65210F3B075}"/>
    <pc:docChg chg="addSld modSld">
      <pc:chgData name="Wiktoria Steciuk" userId="S::wikste1143@edu.wroclaw.pl::97328558-0919-4dde-9b1c-2aab8289a600" providerId="AD" clId="Web-{6CC1DA3E-2DDD-48DE-9F16-A65210F3B075}" dt="2021-04-12T15:02:57.882" v="69" actId="1076"/>
      <pc:docMkLst>
        <pc:docMk/>
      </pc:docMkLst>
      <pc:sldChg chg="addSp modSp new">
        <pc:chgData name="Wiktoria Steciuk" userId="S::wikste1143@edu.wroclaw.pl::97328558-0919-4dde-9b1c-2aab8289a600" providerId="AD" clId="Web-{6CC1DA3E-2DDD-48DE-9F16-A65210F3B075}" dt="2021-04-12T14:55:40.121" v="31" actId="20577"/>
        <pc:sldMkLst>
          <pc:docMk/>
          <pc:sldMk cId="1889518290" sldId="264"/>
        </pc:sldMkLst>
        <pc:spChg chg="mod">
          <ac:chgData name="Wiktoria Steciuk" userId="S::wikste1143@edu.wroclaw.pl::97328558-0919-4dde-9b1c-2aab8289a600" providerId="AD" clId="Web-{6CC1DA3E-2DDD-48DE-9F16-A65210F3B075}" dt="2021-04-12T14:55:40.121" v="31" actId="20577"/>
          <ac:spMkLst>
            <pc:docMk/>
            <pc:sldMk cId="1889518290" sldId="264"/>
            <ac:spMk id="2" creationId="{8936B4DF-C868-4520-BB51-2761D8039C20}"/>
          </ac:spMkLst>
        </pc:spChg>
        <pc:spChg chg="mod">
          <ac:chgData name="Wiktoria Steciuk" userId="S::wikste1143@edu.wroclaw.pl::97328558-0919-4dde-9b1c-2aab8289a600" providerId="AD" clId="Web-{6CC1DA3E-2DDD-48DE-9F16-A65210F3B075}" dt="2021-04-12T14:54:34.417" v="16" actId="14100"/>
          <ac:spMkLst>
            <pc:docMk/>
            <pc:sldMk cId="1889518290" sldId="264"/>
            <ac:spMk id="3" creationId="{CB05190E-5E5F-499C-8DC6-06352CECF173}"/>
          </ac:spMkLst>
        </pc:spChg>
        <pc:picChg chg="add mod">
          <ac:chgData name="Wiktoria Steciuk" userId="S::wikste1143@edu.wroclaw.pl::97328558-0919-4dde-9b1c-2aab8289a600" providerId="AD" clId="Web-{6CC1DA3E-2DDD-48DE-9F16-A65210F3B075}" dt="2021-04-12T14:54:29.807" v="11" actId="14100"/>
          <ac:picMkLst>
            <pc:docMk/>
            <pc:sldMk cId="1889518290" sldId="264"/>
            <ac:picMk id="4" creationId="{5EFF3F81-B954-4611-86B7-BC839720ECBF}"/>
          </ac:picMkLst>
        </pc:picChg>
      </pc:sldChg>
      <pc:sldChg chg="addSp modSp new">
        <pc:chgData name="Wiktoria Steciuk" userId="S::wikste1143@edu.wroclaw.pl::97328558-0919-4dde-9b1c-2aab8289a600" providerId="AD" clId="Web-{6CC1DA3E-2DDD-48DE-9F16-A65210F3B075}" dt="2021-04-12T14:56:55.107" v="46" actId="1076"/>
        <pc:sldMkLst>
          <pc:docMk/>
          <pc:sldMk cId="1037589938" sldId="265"/>
        </pc:sldMkLst>
        <pc:spChg chg="mod">
          <ac:chgData name="Wiktoria Steciuk" userId="S::wikste1143@edu.wroclaw.pl::97328558-0919-4dde-9b1c-2aab8289a600" providerId="AD" clId="Web-{6CC1DA3E-2DDD-48DE-9F16-A65210F3B075}" dt="2021-04-12T14:56:01.278" v="36" actId="20577"/>
          <ac:spMkLst>
            <pc:docMk/>
            <pc:sldMk cId="1037589938" sldId="265"/>
            <ac:spMk id="2" creationId="{5CDB6077-D5DA-46A5-8F66-5060160EDF8B}"/>
          </ac:spMkLst>
        </pc:spChg>
        <pc:spChg chg="mod">
          <ac:chgData name="Wiktoria Steciuk" userId="S::wikste1143@edu.wroclaw.pl::97328558-0919-4dde-9b1c-2aab8289a600" providerId="AD" clId="Web-{6CC1DA3E-2DDD-48DE-9F16-A65210F3B075}" dt="2021-04-12T14:56:48.826" v="44" actId="14100"/>
          <ac:spMkLst>
            <pc:docMk/>
            <pc:sldMk cId="1037589938" sldId="265"/>
            <ac:spMk id="3" creationId="{FBDB951C-41DE-4899-B964-17ADD75B4C13}"/>
          </ac:spMkLst>
        </pc:spChg>
        <pc:picChg chg="add mod">
          <ac:chgData name="Wiktoria Steciuk" userId="S::wikste1143@edu.wroclaw.pl::97328558-0919-4dde-9b1c-2aab8289a600" providerId="AD" clId="Web-{6CC1DA3E-2DDD-48DE-9F16-A65210F3B075}" dt="2021-04-12T14:56:55.107" v="46" actId="1076"/>
          <ac:picMkLst>
            <pc:docMk/>
            <pc:sldMk cId="1037589938" sldId="265"/>
            <ac:picMk id="4" creationId="{820E5680-76F4-4614-9D35-25CB839170E9}"/>
          </ac:picMkLst>
        </pc:picChg>
      </pc:sldChg>
      <pc:sldChg chg="modSp new">
        <pc:chgData name="Wiktoria Steciuk" userId="S::wikste1143@edu.wroclaw.pl::97328558-0919-4dde-9b1c-2aab8289a600" providerId="AD" clId="Web-{6CC1DA3E-2DDD-48DE-9F16-A65210F3B075}" dt="2021-04-12T15:02:57.882" v="69" actId="1076"/>
        <pc:sldMkLst>
          <pc:docMk/>
          <pc:sldMk cId="2640569872" sldId="266"/>
        </pc:sldMkLst>
        <pc:spChg chg="mod">
          <ac:chgData name="Wiktoria Steciuk" userId="S::wikste1143@edu.wroclaw.pl::97328558-0919-4dde-9b1c-2aab8289a600" providerId="AD" clId="Web-{6CC1DA3E-2DDD-48DE-9F16-A65210F3B075}" dt="2021-04-12T15:01:08.207" v="48" actId="1076"/>
          <ac:spMkLst>
            <pc:docMk/>
            <pc:sldMk cId="2640569872" sldId="266"/>
            <ac:spMk id="2" creationId="{D53A7216-199D-4E51-A2A2-BC9EA4CE32A6}"/>
          </ac:spMkLst>
        </pc:spChg>
        <pc:spChg chg="mod">
          <ac:chgData name="Wiktoria Steciuk" userId="S::wikste1143@edu.wroclaw.pl::97328558-0919-4dde-9b1c-2aab8289a600" providerId="AD" clId="Web-{6CC1DA3E-2DDD-48DE-9F16-A65210F3B075}" dt="2021-04-12T15:02:57.882" v="69" actId="1076"/>
          <ac:spMkLst>
            <pc:docMk/>
            <pc:sldMk cId="2640569872" sldId="266"/>
            <ac:spMk id="3" creationId="{1D05D6E5-AF90-4694-9E9A-1846FE5630CA}"/>
          </ac:spMkLst>
        </pc:spChg>
      </pc:sldChg>
    </pc:docChg>
  </pc:docChgLst>
  <pc:docChgLst>
    <pc:chgData name="Wiktoria Steciuk" userId="S::wikste1143@edu.wroclaw.pl::97328558-0919-4dde-9b1c-2aab8289a600" providerId="AD" clId="Web-{A64CDB2F-DF36-41C3-BC1D-F0D9F690EEB6}"/>
    <pc:docChg chg="modSld">
      <pc:chgData name="Wiktoria Steciuk" userId="S::wikste1143@edu.wroclaw.pl::97328558-0919-4dde-9b1c-2aab8289a600" providerId="AD" clId="Web-{A64CDB2F-DF36-41C3-BC1D-F0D9F690EEB6}" dt="2021-04-19T15:03:20.420" v="3" actId="1076"/>
      <pc:docMkLst>
        <pc:docMk/>
      </pc:docMkLst>
      <pc:sldChg chg="modSp">
        <pc:chgData name="Wiktoria Steciuk" userId="S::wikste1143@edu.wroclaw.pl::97328558-0919-4dde-9b1c-2aab8289a600" providerId="AD" clId="Web-{A64CDB2F-DF36-41C3-BC1D-F0D9F690EEB6}" dt="2021-04-19T15:03:20.420" v="3" actId="1076"/>
        <pc:sldMkLst>
          <pc:docMk/>
          <pc:sldMk cId="2640569872" sldId="266"/>
        </pc:sldMkLst>
        <pc:spChg chg="mod">
          <ac:chgData name="Wiktoria Steciuk" userId="S::wikste1143@edu.wroclaw.pl::97328558-0919-4dde-9b1c-2aab8289a600" providerId="AD" clId="Web-{A64CDB2F-DF36-41C3-BC1D-F0D9F690EEB6}" dt="2021-04-19T15:03:20.420" v="3" actId="1076"/>
          <ac:spMkLst>
            <pc:docMk/>
            <pc:sldMk cId="2640569872" sldId="266"/>
            <ac:spMk id="3" creationId="{1D05D6E5-AF90-4694-9E9A-1846FE5630CA}"/>
          </ac:spMkLst>
        </pc:spChg>
      </pc:sldChg>
    </pc:docChg>
  </pc:docChgLst>
  <pc:docChgLst>
    <pc:chgData name="Zuzanna Nasiłowska" userId="S::zuznas4065@edu.wroclaw.pl::566bb3cb-d5f3-492c-a8ab-afb8ca75c457" providerId="AD" clId="Web-{A9F6BF4A-ACC9-4F96-834C-5103B1F4898B}"/>
    <pc:docChg chg="modSld">
      <pc:chgData name="Zuzanna Nasiłowska" userId="S::zuznas4065@edu.wroclaw.pl::566bb3cb-d5f3-492c-a8ab-afb8ca75c457" providerId="AD" clId="Web-{A9F6BF4A-ACC9-4F96-834C-5103B1F4898B}" dt="2021-04-14T17:15:42.285" v="19" actId="1076"/>
      <pc:docMkLst>
        <pc:docMk/>
      </pc:docMkLst>
      <pc:sldChg chg="addSp delSp modSp">
        <pc:chgData name="Zuzanna Nasiłowska" userId="S::zuznas4065@edu.wroclaw.pl::566bb3cb-d5f3-492c-a8ab-afb8ca75c457" providerId="AD" clId="Web-{A9F6BF4A-ACC9-4F96-834C-5103B1F4898B}" dt="2021-04-14T17:15:42.285" v="19" actId="1076"/>
        <pc:sldMkLst>
          <pc:docMk/>
          <pc:sldMk cId="3223010175" sldId="271"/>
        </pc:sldMkLst>
        <pc:spChg chg="mod">
          <ac:chgData name="Zuzanna Nasiłowska" userId="S::zuznas4065@edu.wroclaw.pl::566bb3cb-d5f3-492c-a8ab-afb8ca75c457" providerId="AD" clId="Web-{A9F6BF4A-ACC9-4F96-834C-5103B1F4898B}" dt="2021-04-14T17:15:29.004" v="14" actId="1076"/>
          <ac:spMkLst>
            <pc:docMk/>
            <pc:sldMk cId="3223010175" sldId="271"/>
            <ac:spMk id="2" creationId="{F036457A-2A98-4A48-8836-C4532446B21A}"/>
          </ac:spMkLst>
        </pc:spChg>
        <pc:spChg chg="add del mod">
          <ac:chgData name="Zuzanna Nasiłowska" userId="S::zuznas4065@edu.wroclaw.pl::566bb3cb-d5f3-492c-a8ab-afb8ca75c457" providerId="AD" clId="Web-{A9F6BF4A-ACC9-4F96-834C-5103B1F4898B}" dt="2021-04-14T17:15:35.238" v="15"/>
          <ac:spMkLst>
            <pc:docMk/>
            <pc:sldMk cId="3223010175" sldId="271"/>
            <ac:spMk id="6" creationId="{DC755F20-A9DC-4AD9-A275-C670B59B42C8}"/>
          </ac:spMkLst>
        </pc:spChg>
        <pc:spChg chg="del">
          <ac:chgData name="Zuzanna Nasiłowska" userId="S::zuznas4065@edu.wroclaw.pl::566bb3cb-d5f3-492c-a8ab-afb8ca75c457" providerId="AD" clId="Web-{A9F6BF4A-ACC9-4F96-834C-5103B1F4898B}" dt="2021-04-14T17:14:56.003" v="9"/>
          <ac:spMkLst>
            <pc:docMk/>
            <pc:sldMk cId="3223010175" sldId="271"/>
            <ac:spMk id="8" creationId="{D25F17A0-09C5-4334-89BE-6A2D4ADE576E}"/>
          </ac:spMkLst>
        </pc:spChg>
        <pc:spChg chg="del">
          <ac:chgData name="Zuzanna Nasiłowska" userId="S::zuznas4065@edu.wroclaw.pl::566bb3cb-d5f3-492c-a8ab-afb8ca75c457" providerId="AD" clId="Web-{A9F6BF4A-ACC9-4F96-834C-5103B1F4898B}" dt="2021-04-14T17:14:56.003" v="9"/>
          <ac:spMkLst>
            <pc:docMk/>
            <pc:sldMk cId="3223010175" sldId="271"/>
            <ac:spMk id="10" creationId="{7D257AA1-09EF-42E1-BFC7-181DD97DF39A}"/>
          </ac:spMkLst>
        </pc:spChg>
        <pc:spChg chg="del">
          <ac:chgData name="Zuzanna Nasiłowska" userId="S::zuznas4065@edu.wroclaw.pl::566bb3cb-d5f3-492c-a8ab-afb8ca75c457" providerId="AD" clId="Web-{A9F6BF4A-ACC9-4F96-834C-5103B1F4898B}" dt="2021-04-14T17:14:56.003" v="9"/>
          <ac:spMkLst>
            <pc:docMk/>
            <pc:sldMk cId="3223010175" sldId="271"/>
            <ac:spMk id="12" creationId="{14D74FC3-620B-495A-8A71-8F09B5C3DA43}"/>
          </ac:spMkLst>
        </pc:spChg>
        <pc:picChg chg="add del mod">
          <ac:chgData name="Zuzanna Nasiłowska" userId="S::zuznas4065@edu.wroclaw.pl::566bb3cb-d5f3-492c-a8ab-afb8ca75c457" providerId="AD" clId="Web-{A9F6BF4A-ACC9-4F96-834C-5103B1F4898B}" dt="2021-04-14T17:13:01.892" v="2"/>
          <ac:picMkLst>
            <pc:docMk/>
            <pc:sldMk cId="3223010175" sldId="271"/>
            <ac:picMk id="3" creationId="{748F71B9-65B9-4DB8-81E8-C4AC2D4E52F0}"/>
          </ac:picMkLst>
        </pc:picChg>
        <pc:picChg chg="add del mod">
          <ac:chgData name="Zuzanna Nasiłowska" userId="S::zuznas4065@edu.wroclaw.pl::566bb3cb-d5f3-492c-a8ab-afb8ca75c457" providerId="AD" clId="Web-{A9F6BF4A-ACC9-4F96-834C-5103B1F4898B}" dt="2021-04-14T17:15:37.238" v="16"/>
          <ac:picMkLst>
            <pc:docMk/>
            <pc:sldMk cId="3223010175" sldId="271"/>
            <ac:picMk id="4" creationId="{013618D7-FCF9-4A72-B443-984E98055506}"/>
          </ac:picMkLst>
        </pc:picChg>
        <pc:picChg chg="add mod ord">
          <ac:chgData name="Zuzanna Nasiłowska" userId="S::zuznas4065@edu.wroclaw.pl::566bb3cb-d5f3-492c-a8ab-afb8ca75c457" providerId="AD" clId="Web-{A9F6BF4A-ACC9-4F96-834C-5103B1F4898B}" dt="2021-04-14T17:15:42.285" v="19" actId="1076"/>
          <ac:picMkLst>
            <pc:docMk/>
            <pc:sldMk cId="3223010175" sldId="271"/>
            <ac:picMk id="7" creationId="{F1EBE06A-5812-4336-ABB2-E2347C3418A1}"/>
          </ac:picMkLst>
        </pc:picChg>
        <pc:picChg chg="del mod">
          <ac:chgData name="Zuzanna Nasiłowska" userId="S::zuznas4065@edu.wroclaw.pl::566bb3cb-d5f3-492c-a8ab-afb8ca75c457" providerId="AD" clId="Web-{A9F6BF4A-ACC9-4F96-834C-5103B1F4898B}" dt="2021-04-14T17:13:13.267" v="4"/>
          <ac:picMkLst>
            <pc:docMk/>
            <pc:sldMk cId="3223010175" sldId="271"/>
            <ac:picMk id="9" creationId="{8783A4DE-8745-42D0-92AD-02CA68125C9F}"/>
          </ac:picMkLst>
        </pc:picChg>
      </pc:sldChg>
    </pc:docChg>
  </pc:docChgLst>
  <pc:docChgLst>
    <pc:chgData name="Zuzanna Nasiłowska" userId="S::zuznas4065@edu.wroclaw.pl::566bb3cb-d5f3-492c-a8ab-afb8ca75c457" providerId="AD" clId="Web-{48102B69-7C79-46B2-9E69-F6F17DBD3DE6}"/>
    <pc:docChg chg="addSld modSld">
      <pc:chgData name="Zuzanna Nasiłowska" userId="S::zuznas4065@edu.wroclaw.pl::566bb3cb-d5f3-492c-a8ab-afb8ca75c457" providerId="AD" clId="Web-{48102B69-7C79-46B2-9E69-F6F17DBD3DE6}" dt="2021-04-15T18:45:46.877" v="307" actId="1076"/>
      <pc:docMkLst>
        <pc:docMk/>
      </pc:docMkLst>
      <pc:sldChg chg="addSp delSp modSp">
        <pc:chgData name="Zuzanna Nasiłowska" userId="S::zuznas4065@edu.wroclaw.pl::566bb3cb-d5f3-492c-a8ab-afb8ca75c457" providerId="AD" clId="Web-{48102B69-7C79-46B2-9E69-F6F17DBD3DE6}" dt="2021-04-15T18:39:19.947" v="52" actId="20577"/>
        <pc:sldMkLst>
          <pc:docMk/>
          <pc:sldMk cId="1889518290" sldId="264"/>
        </pc:sldMkLst>
        <pc:spChg chg="mod">
          <ac:chgData name="Zuzanna Nasiłowska" userId="S::zuznas4065@edu.wroclaw.pl::566bb3cb-d5f3-492c-a8ab-afb8ca75c457" providerId="AD" clId="Web-{48102B69-7C79-46B2-9E69-F6F17DBD3DE6}" dt="2021-04-15T18:39:19.947" v="52" actId="20577"/>
          <ac:spMkLst>
            <pc:docMk/>
            <pc:sldMk cId="1889518290" sldId="264"/>
            <ac:spMk id="3" creationId="{CB05190E-5E5F-499C-8DC6-06352CECF173}"/>
          </ac:spMkLst>
        </pc:spChg>
        <pc:picChg chg="add del mod">
          <ac:chgData name="Zuzanna Nasiłowska" userId="S::zuznas4065@edu.wroclaw.pl::566bb3cb-d5f3-492c-a8ab-afb8ca75c457" providerId="AD" clId="Web-{48102B69-7C79-46B2-9E69-F6F17DBD3DE6}" dt="2021-04-15T18:38:56.367" v="45"/>
          <ac:picMkLst>
            <pc:docMk/>
            <pc:sldMk cId="1889518290" sldId="264"/>
            <ac:picMk id="4" creationId="{2B0891C7-8C95-47D6-A037-68267E86AEAC}"/>
          </ac:picMkLst>
        </pc:picChg>
        <pc:picChg chg="mod">
          <ac:chgData name="Zuzanna Nasiłowska" userId="S::zuznas4065@edu.wroclaw.pl::566bb3cb-d5f3-492c-a8ab-afb8ca75c457" providerId="AD" clId="Web-{48102B69-7C79-46B2-9E69-F6F17DBD3DE6}" dt="2021-04-15T18:37:53.457" v="37" actId="14100"/>
          <ac:picMkLst>
            <pc:docMk/>
            <pc:sldMk cId="1889518290" sldId="264"/>
            <ac:picMk id="5" creationId="{2F83D79B-DDDF-4A36-AC02-2EE530AF19B4}"/>
          </ac:picMkLst>
        </pc:picChg>
      </pc:sldChg>
      <pc:sldChg chg="modSp new">
        <pc:chgData name="Zuzanna Nasiłowska" userId="S::zuznas4065@edu.wroclaw.pl::566bb3cb-d5f3-492c-a8ab-afb8ca75c457" providerId="AD" clId="Web-{48102B69-7C79-46B2-9E69-F6F17DBD3DE6}" dt="2021-04-15T18:45:46.877" v="307" actId="1076"/>
        <pc:sldMkLst>
          <pc:docMk/>
          <pc:sldMk cId="3173524734" sldId="275"/>
        </pc:sldMkLst>
        <pc:spChg chg="mod">
          <ac:chgData name="Zuzanna Nasiłowska" userId="S::zuznas4065@edu.wroclaw.pl::566bb3cb-d5f3-492c-a8ab-afb8ca75c457" providerId="AD" clId="Web-{48102B69-7C79-46B2-9E69-F6F17DBD3DE6}" dt="2021-04-15T18:41:21.533" v="76" actId="1076"/>
          <ac:spMkLst>
            <pc:docMk/>
            <pc:sldMk cId="3173524734" sldId="275"/>
            <ac:spMk id="2" creationId="{306A5D41-BD93-4909-B1F1-3895BB00F73B}"/>
          </ac:spMkLst>
        </pc:spChg>
        <pc:spChg chg="mod">
          <ac:chgData name="Zuzanna Nasiłowska" userId="S::zuznas4065@edu.wroclaw.pl::566bb3cb-d5f3-492c-a8ab-afb8ca75c457" providerId="AD" clId="Web-{48102B69-7C79-46B2-9E69-F6F17DBD3DE6}" dt="2021-04-15T18:45:46.877" v="307" actId="1076"/>
          <ac:spMkLst>
            <pc:docMk/>
            <pc:sldMk cId="3173524734" sldId="275"/>
            <ac:spMk id="3" creationId="{8B50A4B2-D1FB-4BB1-94C3-46224AE9EFC4}"/>
          </ac:spMkLst>
        </pc:spChg>
      </pc:sldChg>
    </pc:docChg>
  </pc:docChgLst>
  <pc:docChgLst>
    <pc:chgData name="Zuzanna Nasiłowska" userId="S::zuznas4065@edu.wroclaw.pl::566bb3cb-d5f3-492c-a8ab-afb8ca75c457" providerId="AD" clId="Web-{88357CB8-F9DB-4964-B6EF-E432A4209F65}"/>
    <pc:docChg chg="modSld addMainMaster delMainMaster">
      <pc:chgData name="Zuzanna Nasiłowska" userId="S::zuznas4065@edu.wroclaw.pl::566bb3cb-d5f3-492c-a8ab-afb8ca75c457" providerId="AD" clId="Web-{88357CB8-F9DB-4964-B6EF-E432A4209F65}" dt="2021-04-14T14:51:24.162" v="233" actId="20577"/>
      <pc:docMkLst>
        <pc:docMk/>
      </pc:docMkLst>
      <pc:sldChg chg="addSp delSp modSp mod setBg modClrScheme addAnim delAnim setClrOvrMap delDesignElem chgLayout">
        <pc:chgData name="Zuzanna Nasiłowska" userId="S::zuznas4065@edu.wroclaw.pl::566bb3cb-d5f3-492c-a8ab-afb8ca75c457" providerId="AD" clId="Web-{88357CB8-F9DB-4964-B6EF-E432A4209F65}" dt="2021-04-14T14:37:16.407" v="142"/>
        <pc:sldMkLst>
          <pc:docMk/>
          <pc:sldMk cId="3453289490" sldId="256"/>
        </pc:sldMkLst>
        <pc:spChg chg="mod ord">
          <ac:chgData name="Zuzanna Nasiłowska" userId="S::zuznas4065@edu.wroclaw.pl::566bb3cb-d5f3-492c-a8ab-afb8ca75c457" providerId="AD" clId="Web-{88357CB8-F9DB-4964-B6EF-E432A4209F65}" dt="2021-04-14T14:37:16.407" v="142"/>
          <ac:spMkLst>
            <pc:docMk/>
            <pc:sldMk cId="3453289490" sldId="256"/>
            <ac:spMk id="2" creationId="{9F124362-5C9F-4AB7-881E-91D125893626}"/>
          </ac:spMkLst>
        </pc:spChg>
        <pc:spChg chg="del mod ord">
          <ac:chgData name="Zuzanna Nasiłowska" userId="S::zuznas4065@edu.wroclaw.pl::566bb3cb-d5f3-492c-a8ab-afb8ca75c457" providerId="AD" clId="Web-{88357CB8-F9DB-4964-B6EF-E432A4209F65}" dt="2021-04-14T14:01:22.371" v="77"/>
          <ac:spMkLst>
            <pc:docMk/>
            <pc:sldMk cId="3453289490" sldId="256"/>
            <ac:spMk id="3" creationId="{DB9FBFA8-7008-4705-BF63-1BC057046A28}"/>
          </ac:spMkLst>
        </pc:spChg>
        <pc:spChg chg="add del">
          <ac:chgData name="Zuzanna Nasiłowska" userId="S::zuznas4065@edu.wroclaw.pl::566bb3cb-d5f3-492c-a8ab-afb8ca75c457" providerId="AD" clId="Web-{88357CB8-F9DB-4964-B6EF-E432A4209F65}" dt="2021-04-14T14:37:08.407" v="141"/>
          <ac:spMkLst>
            <pc:docMk/>
            <pc:sldMk cId="3453289490" sldId="256"/>
            <ac:spMk id="6" creationId="{B6844C2A-7808-4F58-99D4-86C66B6C407C}"/>
          </ac:spMkLst>
        </pc:spChg>
        <pc:spChg chg="add del">
          <ac:chgData name="Zuzanna Nasiłowska" userId="S::zuznas4065@edu.wroclaw.pl::566bb3cb-d5f3-492c-a8ab-afb8ca75c457" providerId="AD" clId="Web-{88357CB8-F9DB-4964-B6EF-E432A4209F65}" dt="2021-04-14T14:37:08.407" v="141"/>
          <ac:spMkLst>
            <pc:docMk/>
            <pc:sldMk cId="3453289490" sldId="256"/>
            <ac:spMk id="7" creationId="{B70CC378-0F8A-4536-A6F6-DB0A1528AEF0}"/>
          </ac:spMkLst>
        </pc:spChg>
        <pc:spChg chg="add del">
          <ac:chgData name="Zuzanna Nasiłowska" userId="S::zuznas4065@edu.wroclaw.pl::566bb3cb-d5f3-492c-a8ab-afb8ca75c457" providerId="AD" clId="Web-{88357CB8-F9DB-4964-B6EF-E432A4209F65}" dt="2021-04-14T13:56:58.661" v="55"/>
          <ac:spMkLst>
            <pc:docMk/>
            <pc:sldMk cId="3453289490" sldId="256"/>
            <ac:spMk id="8" creationId="{36B93B81-5ED7-4387-828F-605FD3B1B004}"/>
          </ac:spMkLst>
        </pc:spChg>
        <pc:spChg chg="add del">
          <ac:chgData name="Zuzanna Nasiłowska" userId="S::zuznas4065@edu.wroclaw.pl::566bb3cb-d5f3-492c-a8ab-afb8ca75c457" providerId="AD" clId="Web-{88357CB8-F9DB-4964-B6EF-E432A4209F65}" dt="2021-04-14T14:36:17.656" v="135"/>
          <ac:spMkLst>
            <pc:docMk/>
            <pc:sldMk cId="3453289490" sldId="256"/>
            <ac:spMk id="9" creationId="{804FB2D8-882E-4D4E-BFA7-93B6CAFEE792}"/>
          </ac:spMkLst>
        </pc:spChg>
        <pc:spChg chg="add del">
          <ac:chgData name="Zuzanna Nasiłowska" userId="S::zuznas4065@edu.wroclaw.pl::566bb3cb-d5f3-492c-a8ab-afb8ca75c457" providerId="AD" clId="Web-{88357CB8-F9DB-4964-B6EF-E432A4209F65}" dt="2021-04-14T13:56:58.661" v="55"/>
          <ac:spMkLst>
            <pc:docMk/>
            <pc:sldMk cId="3453289490" sldId="256"/>
            <ac:spMk id="10" creationId="{61951AA0-DD9C-4514-A46F-ABF18C50E55D}"/>
          </ac:spMkLst>
        </pc:spChg>
        <pc:spChg chg="add del">
          <ac:chgData name="Zuzanna Nasiłowska" userId="S::zuznas4065@edu.wroclaw.pl::566bb3cb-d5f3-492c-a8ab-afb8ca75c457" providerId="AD" clId="Web-{88357CB8-F9DB-4964-B6EF-E432A4209F65}" dt="2021-04-14T14:36:17.656" v="135"/>
          <ac:spMkLst>
            <pc:docMk/>
            <pc:sldMk cId="3453289490" sldId="256"/>
            <ac:spMk id="11" creationId="{790B3A2D-194C-4639-93AD-69AAFB07D482}"/>
          </ac:spMkLst>
        </pc:spChg>
        <pc:spChg chg="add del">
          <ac:chgData name="Zuzanna Nasiłowska" userId="S::zuznas4065@edu.wroclaw.pl::566bb3cb-d5f3-492c-a8ab-afb8ca75c457" providerId="AD" clId="Web-{88357CB8-F9DB-4964-B6EF-E432A4209F65}" dt="2021-04-14T14:01:06.011" v="72"/>
          <ac:spMkLst>
            <pc:docMk/>
            <pc:sldMk cId="3453289490" sldId="256"/>
            <ac:spMk id="12" creationId="{CC828AE3-FA58-43DF-B083-6AA3C102AF0C}"/>
          </ac:spMkLst>
        </pc:spChg>
        <pc:spChg chg="add del">
          <ac:chgData name="Zuzanna Nasiłowska" userId="S::zuznas4065@edu.wroclaw.pl::566bb3cb-d5f3-492c-a8ab-afb8ca75c457" providerId="AD" clId="Web-{88357CB8-F9DB-4964-B6EF-E432A4209F65}" dt="2021-04-14T14:01:06.011" v="72"/>
          <ac:spMkLst>
            <pc:docMk/>
            <pc:sldMk cId="3453289490" sldId="256"/>
            <ac:spMk id="13" creationId="{14AF9CD9-31C2-43D9-9F5C-A0E097262D5E}"/>
          </ac:spMkLst>
        </pc:spChg>
        <pc:spChg chg="add">
          <ac:chgData name="Zuzanna Nasiłowska" userId="S::zuznas4065@edu.wroclaw.pl::566bb3cb-d5f3-492c-a8ab-afb8ca75c457" providerId="AD" clId="Web-{88357CB8-F9DB-4964-B6EF-E432A4209F65}" dt="2021-04-14T14:37:16.407" v="142"/>
          <ac:spMkLst>
            <pc:docMk/>
            <pc:sldMk cId="3453289490" sldId="256"/>
            <ac:spMk id="14" creationId="{804FB2D8-882E-4D4E-BFA7-93B6CAFEE792}"/>
          </ac:spMkLst>
        </pc:spChg>
        <pc:spChg chg="add del">
          <ac:chgData name="Zuzanna Nasiłowska" userId="S::zuznas4065@edu.wroclaw.pl::566bb3cb-d5f3-492c-a8ab-afb8ca75c457" providerId="AD" clId="Web-{88357CB8-F9DB-4964-B6EF-E432A4209F65}" dt="2021-04-14T13:56:58.661" v="54"/>
          <ac:spMkLst>
            <pc:docMk/>
            <pc:sldMk cId="3453289490" sldId="256"/>
            <ac:spMk id="15" creationId="{36B93B81-5ED7-4387-828F-605FD3B1B004}"/>
          </ac:spMkLst>
        </pc:spChg>
        <pc:spChg chg="add">
          <ac:chgData name="Zuzanna Nasiłowska" userId="S::zuznas4065@edu.wroclaw.pl::566bb3cb-d5f3-492c-a8ab-afb8ca75c457" providerId="AD" clId="Web-{88357CB8-F9DB-4964-B6EF-E432A4209F65}" dt="2021-04-14T14:37:16.407" v="142"/>
          <ac:spMkLst>
            <pc:docMk/>
            <pc:sldMk cId="3453289490" sldId="256"/>
            <ac:spMk id="16" creationId="{790B3A2D-194C-4639-93AD-69AAFB07D482}"/>
          </ac:spMkLst>
        </pc:spChg>
        <pc:spChg chg="add del">
          <ac:chgData name="Zuzanna Nasiłowska" userId="S::zuznas4065@edu.wroclaw.pl::566bb3cb-d5f3-492c-a8ab-afb8ca75c457" providerId="AD" clId="Web-{88357CB8-F9DB-4964-B6EF-E432A4209F65}" dt="2021-04-14T13:56:58.661" v="54"/>
          <ac:spMkLst>
            <pc:docMk/>
            <pc:sldMk cId="3453289490" sldId="256"/>
            <ac:spMk id="17" creationId="{61951AA0-DD9C-4514-A46F-ABF18C50E55D}"/>
          </ac:spMkLst>
        </pc:spChg>
        <pc:spChg chg="add del">
          <ac:chgData name="Zuzanna Nasiłowska" userId="S::zuznas4065@edu.wroclaw.pl::566bb3cb-d5f3-492c-a8ab-afb8ca75c457" providerId="AD" clId="Web-{88357CB8-F9DB-4964-B6EF-E432A4209F65}" dt="2021-04-14T14:01:06.011" v="72"/>
          <ac:spMkLst>
            <pc:docMk/>
            <pc:sldMk cId="3453289490" sldId="256"/>
            <ac:spMk id="19" creationId="{C0A57A26-ECBF-4A8A-B307-41F0BDD94B37}"/>
          </ac:spMkLst>
        </pc:spChg>
        <pc:spChg chg="add del">
          <ac:chgData name="Zuzanna Nasiłowska" userId="S::zuznas4065@edu.wroclaw.pl::566bb3cb-d5f3-492c-a8ab-afb8ca75c457" providerId="AD" clId="Web-{88357CB8-F9DB-4964-B6EF-E432A4209F65}" dt="2021-04-14T14:01:32.387" v="78"/>
          <ac:spMkLst>
            <pc:docMk/>
            <pc:sldMk cId="3453289490" sldId="256"/>
            <ac:spMk id="21" creationId="{804FB2D8-882E-4D4E-BFA7-93B6CAFEE792}"/>
          </ac:spMkLst>
        </pc:spChg>
        <pc:spChg chg="add del">
          <ac:chgData name="Zuzanna Nasiłowska" userId="S::zuznas4065@edu.wroclaw.pl::566bb3cb-d5f3-492c-a8ab-afb8ca75c457" providerId="AD" clId="Web-{88357CB8-F9DB-4964-B6EF-E432A4209F65}" dt="2021-04-14T14:01:32.387" v="78"/>
          <ac:spMkLst>
            <pc:docMk/>
            <pc:sldMk cId="3453289490" sldId="256"/>
            <ac:spMk id="22" creationId="{790B3A2D-194C-4639-93AD-69AAFB07D482}"/>
          </ac:spMkLst>
        </pc:spChg>
        <pc:spChg chg="add del">
          <ac:chgData name="Zuzanna Nasiłowska" userId="S::zuznas4065@edu.wroclaw.pl::566bb3cb-d5f3-492c-a8ab-afb8ca75c457" providerId="AD" clId="Web-{88357CB8-F9DB-4964-B6EF-E432A4209F65}" dt="2021-04-14T14:01:05.995" v="71"/>
          <ac:spMkLst>
            <pc:docMk/>
            <pc:sldMk cId="3453289490" sldId="256"/>
            <ac:spMk id="24" creationId="{A5BC2E4B-2FAE-4909-A51A-E667DEFC0C1E}"/>
          </ac:spMkLst>
        </pc:spChg>
        <pc:spChg chg="add del">
          <ac:chgData name="Zuzanna Nasiłowska" userId="S::zuznas4065@edu.wroclaw.pl::566bb3cb-d5f3-492c-a8ab-afb8ca75c457" providerId="AD" clId="Web-{88357CB8-F9DB-4964-B6EF-E432A4209F65}" dt="2021-04-14T14:01:05.995" v="71"/>
          <ac:spMkLst>
            <pc:docMk/>
            <pc:sldMk cId="3453289490" sldId="256"/>
            <ac:spMk id="26" creationId="{C870A052-911D-4DF7-B476-2104947A959F}"/>
          </ac:spMkLst>
        </pc:spChg>
        <pc:spChg chg="add del">
          <ac:chgData name="Zuzanna Nasiłowska" userId="S::zuznas4065@edu.wroclaw.pl::566bb3cb-d5f3-492c-a8ab-afb8ca75c457" providerId="AD" clId="Web-{88357CB8-F9DB-4964-B6EF-E432A4209F65}" dt="2021-04-14T14:09:32.008" v="84"/>
          <ac:spMkLst>
            <pc:docMk/>
            <pc:sldMk cId="3453289490" sldId="256"/>
            <ac:spMk id="27" creationId="{804FB2D8-882E-4D4E-BFA7-93B6CAFEE792}"/>
          </ac:spMkLst>
        </pc:spChg>
        <pc:spChg chg="add del">
          <ac:chgData name="Zuzanna Nasiłowska" userId="S::zuznas4065@edu.wroclaw.pl::566bb3cb-d5f3-492c-a8ab-afb8ca75c457" providerId="AD" clId="Web-{88357CB8-F9DB-4964-B6EF-E432A4209F65}" dt="2021-04-14T14:09:32.008" v="84"/>
          <ac:spMkLst>
            <pc:docMk/>
            <pc:sldMk cId="3453289490" sldId="256"/>
            <ac:spMk id="29" creationId="{790B3A2D-194C-4639-93AD-69AAFB07D482}"/>
          </ac:spMkLst>
        </pc:spChg>
        <pc:picChg chg="add mod ord">
          <ac:chgData name="Zuzanna Nasiłowska" userId="S::zuznas4065@edu.wroclaw.pl::566bb3cb-d5f3-492c-a8ab-afb8ca75c457" providerId="AD" clId="Web-{88357CB8-F9DB-4964-B6EF-E432A4209F65}" dt="2021-04-14T14:01:06.011" v="72"/>
          <ac:picMkLst>
            <pc:docMk/>
            <pc:sldMk cId="3453289490" sldId="256"/>
            <ac:picMk id="4" creationId="{3F7D028C-A3FA-49D1-86D1-5FC3C52F7F96}"/>
          </ac:picMkLst>
        </pc:picChg>
      </pc:sldChg>
      <pc:sldChg chg="addSp delSp modSp mod setBg modClrScheme addAnim delAnim setClrOvrMap chgLayout">
        <pc:chgData name="Zuzanna Nasiłowska" userId="S::zuznas4065@edu.wroclaw.pl::566bb3cb-d5f3-492c-a8ab-afb8ca75c457" providerId="AD" clId="Web-{88357CB8-F9DB-4964-B6EF-E432A4209F65}" dt="2021-04-14T14:51:24.162" v="233" actId="20577"/>
        <pc:sldMkLst>
          <pc:docMk/>
          <pc:sldMk cId="3726572497" sldId="257"/>
        </pc:sldMkLst>
        <pc:spChg chg="mod ord">
          <ac:chgData name="Zuzanna Nasiłowska" userId="S::zuznas4065@edu.wroclaw.pl::566bb3cb-d5f3-492c-a8ab-afb8ca75c457" providerId="AD" clId="Web-{88357CB8-F9DB-4964-B6EF-E432A4209F65}" dt="2021-04-14T14:51:24.162" v="233" actId="20577"/>
          <ac:spMkLst>
            <pc:docMk/>
            <pc:sldMk cId="3726572497" sldId="257"/>
            <ac:spMk id="2" creationId="{4552C30A-EF7D-410D-8664-84CA233AE11E}"/>
          </ac:spMkLst>
        </pc:spChg>
        <pc:spChg chg="del mod ord">
          <ac:chgData name="Zuzanna Nasiłowska" userId="S::zuznas4065@edu.wroclaw.pl::566bb3cb-d5f3-492c-a8ab-afb8ca75c457" providerId="AD" clId="Web-{88357CB8-F9DB-4964-B6EF-E432A4209F65}" dt="2021-04-14T14:42:46.790" v="190"/>
          <ac:spMkLst>
            <pc:docMk/>
            <pc:sldMk cId="3726572497" sldId="257"/>
            <ac:spMk id="3" creationId="{401B4B62-ABC9-4B92-96B9-EE3FA533BEA0}"/>
          </ac:spMkLst>
        </pc:spChg>
        <pc:spChg chg="add del">
          <ac:chgData name="Zuzanna Nasiłowska" userId="S::zuznas4065@edu.wroclaw.pl::566bb3cb-d5f3-492c-a8ab-afb8ca75c457" providerId="AD" clId="Web-{88357CB8-F9DB-4964-B6EF-E432A4209F65}" dt="2021-04-14T14:51:08.974" v="229"/>
          <ac:spMkLst>
            <pc:docMk/>
            <pc:sldMk cId="3726572497" sldId="257"/>
            <ac:spMk id="8" creationId="{6343C326-A55B-48C9-AC97-417D5349B1A5}"/>
          </ac:spMkLst>
        </pc:spChg>
        <pc:spChg chg="add del">
          <ac:chgData name="Zuzanna Nasiłowska" userId="S::zuznas4065@edu.wroclaw.pl::566bb3cb-d5f3-492c-a8ab-afb8ca75c457" providerId="AD" clId="Web-{88357CB8-F9DB-4964-B6EF-E432A4209F65}" dt="2021-04-14T14:51:08.974" v="229"/>
          <ac:spMkLst>
            <pc:docMk/>
            <pc:sldMk cId="3726572497" sldId="257"/>
            <ac:spMk id="10" creationId="{04B3A732-BD30-43B3-B22F-86F94190750E}"/>
          </ac:spMkLst>
        </pc:spChg>
        <pc:spChg chg="add del">
          <ac:chgData name="Zuzanna Nasiłowska" userId="S::zuznas4065@edu.wroclaw.pl::566bb3cb-d5f3-492c-a8ab-afb8ca75c457" providerId="AD" clId="Web-{88357CB8-F9DB-4964-B6EF-E432A4209F65}" dt="2021-04-14T14:51:08.974" v="229"/>
          <ac:spMkLst>
            <pc:docMk/>
            <pc:sldMk cId="3726572497" sldId="257"/>
            <ac:spMk id="12" creationId="{CB5978F0-8D3C-4B12-B071-F1254173E35D}"/>
          </ac:spMkLst>
        </pc:spChg>
        <pc:spChg chg="add del">
          <ac:chgData name="Zuzanna Nasiłowska" userId="S::zuznas4065@edu.wroclaw.pl::566bb3cb-d5f3-492c-a8ab-afb8ca75c457" providerId="AD" clId="Web-{88357CB8-F9DB-4964-B6EF-E432A4209F65}" dt="2021-04-14T14:50:29.473" v="210"/>
          <ac:spMkLst>
            <pc:docMk/>
            <pc:sldMk cId="3726572497" sldId="257"/>
            <ac:spMk id="14" creationId="{6E1232CA-F1A1-4361-A49F-8EAA874C9F94}"/>
          </ac:spMkLst>
        </pc:spChg>
        <pc:spChg chg="add del">
          <ac:chgData name="Zuzanna Nasiłowska" userId="S::zuznas4065@edu.wroclaw.pl::566bb3cb-d5f3-492c-a8ab-afb8ca75c457" providerId="AD" clId="Web-{88357CB8-F9DB-4964-B6EF-E432A4209F65}" dt="2021-04-14T14:50:29.473" v="210"/>
          <ac:spMkLst>
            <pc:docMk/>
            <pc:sldMk cId="3726572497" sldId="257"/>
            <ac:spMk id="15" creationId="{A5BC2E4B-2FAE-4909-A51A-E667DEFC0C1E}"/>
          </ac:spMkLst>
        </pc:spChg>
        <pc:spChg chg="add del">
          <ac:chgData name="Zuzanna Nasiłowska" userId="S::zuznas4065@edu.wroclaw.pl::566bb3cb-d5f3-492c-a8ab-afb8ca75c457" providerId="AD" clId="Web-{88357CB8-F9DB-4964-B6EF-E432A4209F65}" dt="2021-04-14T14:50:29.473" v="210"/>
          <ac:spMkLst>
            <pc:docMk/>
            <pc:sldMk cId="3726572497" sldId="257"/>
            <ac:spMk id="16" creationId="{C870A052-911D-4DF7-B476-2104947A959F}"/>
          </ac:spMkLst>
        </pc:spChg>
        <pc:spChg chg="add del">
          <ac:chgData name="Zuzanna Nasiłowska" userId="S::zuznas4065@edu.wroclaw.pl::566bb3cb-d5f3-492c-a8ab-afb8ca75c457" providerId="AD" clId="Web-{88357CB8-F9DB-4964-B6EF-E432A4209F65}" dt="2021-04-14T14:50:22.770" v="208"/>
          <ac:spMkLst>
            <pc:docMk/>
            <pc:sldMk cId="3726572497" sldId="257"/>
            <ac:spMk id="17" creationId="{6E1232CA-F1A1-4361-A49F-8EAA874C9F94}"/>
          </ac:spMkLst>
        </pc:spChg>
        <pc:spChg chg="add del">
          <ac:chgData name="Zuzanna Nasiłowska" userId="S::zuznas4065@edu.wroclaw.pl::566bb3cb-d5f3-492c-a8ab-afb8ca75c457" providerId="AD" clId="Web-{88357CB8-F9DB-4964-B6EF-E432A4209F65}" dt="2021-04-14T14:50:41.692" v="216"/>
          <ac:spMkLst>
            <pc:docMk/>
            <pc:sldMk cId="3726572497" sldId="257"/>
            <ac:spMk id="18" creationId="{6E1232CA-F1A1-4361-A49F-8EAA874C9F94}"/>
          </ac:spMkLst>
        </pc:spChg>
        <pc:spChg chg="add del">
          <ac:chgData name="Zuzanna Nasiłowska" userId="S::zuznas4065@edu.wroclaw.pl::566bb3cb-d5f3-492c-a8ab-afb8ca75c457" providerId="AD" clId="Web-{88357CB8-F9DB-4964-B6EF-E432A4209F65}" dt="2021-04-14T14:50:22.770" v="208"/>
          <ac:spMkLst>
            <pc:docMk/>
            <pc:sldMk cId="3726572497" sldId="257"/>
            <ac:spMk id="19" creationId="{804FB2D8-882E-4D4E-BFA7-93B6CAFEE792}"/>
          </ac:spMkLst>
        </pc:spChg>
        <pc:spChg chg="add del">
          <ac:chgData name="Zuzanna Nasiłowska" userId="S::zuznas4065@edu.wroclaw.pl::566bb3cb-d5f3-492c-a8ab-afb8ca75c457" providerId="AD" clId="Web-{88357CB8-F9DB-4964-B6EF-E432A4209F65}" dt="2021-04-14T14:50:41.692" v="216"/>
          <ac:spMkLst>
            <pc:docMk/>
            <pc:sldMk cId="3726572497" sldId="257"/>
            <ac:spMk id="20" creationId="{804FB2D8-882E-4D4E-BFA7-93B6CAFEE792}"/>
          </ac:spMkLst>
        </pc:spChg>
        <pc:spChg chg="add del">
          <ac:chgData name="Zuzanna Nasiłowska" userId="S::zuznas4065@edu.wroclaw.pl::566bb3cb-d5f3-492c-a8ab-afb8ca75c457" providerId="AD" clId="Web-{88357CB8-F9DB-4964-B6EF-E432A4209F65}" dt="2021-04-14T14:50:22.770" v="208"/>
          <ac:spMkLst>
            <pc:docMk/>
            <pc:sldMk cId="3726572497" sldId="257"/>
            <ac:spMk id="21" creationId="{790B3A2D-194C-4639-93AD-69AAFB07D482}"/>
          </ac:spMkLst>
        </pc:spChg>
        <pc:spChg chg="add del">
          <ac:chgData name="Zuzanna Nasiłowska" userId="S::zuznas4065@edu.wroclaw.pl::566bb3cb-d5f3-492c-a8ab-afb8ca75c457" providerId="AD" clId="Web-{88357CB8-F9DB-4964-B6EF-E432A4209F65}" dt="2021-04-14T14:50:41.692" v="216"/>
          <ac:spMkLst>
            <pc:docMk/>
            <pc:sldMk cId="3726572497" sldId="257"/>
            <ac:spMk id="22" creationId="{790B3A2D-194C-4639-93AD-69AAFB07D482}"/>
          </ac:spMkLst>
        </pc:spChg>
        <pc:spChg chg="add del">
          <ac:chgData name="Zuzanna Nasiłowska" userId="S::zuznas4065@edu.wroclaw.pl::566bb3cb-d5f3-492c-a8ab-afb8ca75c457" providerId="AD" clId="Web-{88357CB8-F9DB-4964-B6EF-E432A4209F65}" dt="2021-04-14T14:50:45.645" v="222"/>
          <ac:spMkLst>
            <pc:docMk/>
            <pc:sldMk cId="3726572497" sldId="257"/>
            <ac:spMk id="23" creationId="{6E1232CA-F1A1-4361-A49F-8EAA874C9F94}"/>
          </ac:spMkLst>
        </pc:spChg>
        <pc:spChg chg="add del">
          <ac:chgData name="Zuzanna Nasiłowska" userId="S::zuznas4065@edu.wroclaw.pl::566bb3cb-d5f3-492c-a8ab-afb8ca75c457" providerId="AD" clId="Web-{88357CB8-F9DB-4964-B6EF-E432A4209F65}" dt="2021-04-14T14:50:45.645" v="222"/>
          <ac:spMkLst>
            <pc:docMk/>
            <pc:sldMk cId="3726572497" sldId="257"/>
            <ac:spMk id="24" creationId="{CFEDD90E-756D-4F1F-9543-2D8450E5C06D}"/>
          </ac:spMkLst>
        </pc:spChg>
        <pc:spChg chg="add del">
          <ac:chgData name="Zuzanna Nasiłowska" userId="S::zuznas4065@edu.wroclaw.pl::566bb3cb-d5f3-492c-a8ab-afb8ca75c457" providerId="AD" clId="Web-{88357CB8-F9DB-4964-B6EF-E432A4209F65}" dt="2021-04-14T14:50:52.895" v="224"/>
          <ac:spMkLst>
            <pc:docMk/>
            <pc:sldMk cId="3726572497" sldId="257"/>
            <ac:spMk id="25" creationId="{6E1232CA-F1A1-4361-A49F-8EAA874C9F94}"/>
          </ac:spMkLst>
        </pc:spChg>
        <pc:spChg chg="add del">
          <ac:chgData name="Zuzanna Nasiłowska" userId="S::zuznas4065@edu.wroclaw.pl::566bb3cb-d5f3-492c-a8ab-afb8ca75c457" providerId="AD" clId="Web-{88357CB8-F9DB-4964-B6EF-E432A4209F65}" dt="2021-04-14T14:50:52.895" v="224"/>
          <ac:spMkLst>
            <pc:docMk/>
            <pc:sldMk cId="3726572497" sldId="257"/>
            <ac:spMk id="26" creationId="{A5BC2E4B-2FAE-4909-A51A-E667DEFC0C1E}"/>
          </ac:spMkLst>
        </pc:spChg>
        <pc:spChg chg="add del">
          <ac:chgData name="Zuzanna Nasiłowska" userId="S::zuznas4065@edu.wroclaw.pl::566bb3cb-d5f3-492c-a8ab-afb8ca75c457" providerId="AD" clId="Web-{88357CB8-F9DB-4964-B6EF-E432A4209F65}" dt="2021-04-14T14:50:52.895" v="224"/>
          <ac:spMkLst>
            <pc:docMk/>
            <pc:sldMk cId="3726572497" sldId="257"/>
            <ac:spMk id="27" creationId="{C870A052-911D-4DF7-B476-2104947A959F}"/>
          </ac:spMkLst>
        </pc:spChg>
        <pc:spChg chg="add del">
          <ac:chgData name="Zuzanna Nasiłowska" userId="S::zuznas4065@edu.wroclaw.pl::566bb3cb-d5f3-492c-a8ab-afb8ca75c457" providerId="AD" clId="Web-{88357CB8-F9DB-4964-B6EF-E432A4209F65}" dt="2021-04-14T14:51:05.146" v="226"/>
          <ac:spMkLst>
            <pc:docMk/>
            <pc:sldMk cId="3726572497" sldId="257"/>
            <ac:spMk id="28" creationId="{6E1232CA-F1A1-4361-A49F-8EAA874C9F94}"/>
          </ac:spMkLst>
        </pc:spChg>
        <pc:spChg chg="add del">
          <ac:chgData name="Zuzanna Nasiłowska" userId="S::zuznas4065@edu.wroclaw.pl::566bb3cb-d5f3-492c-a8ab-afb8ca75c457" providerId="AD" clId="Web-{88357CB8-F9DB-4964-B6EF-E432A4209F65}" dt="2021-04-14T14:51:05.146" v="226"/>
          <ac:spMkLst>
            <pc:docMk/>
            <pc:sldMk cId="3726572497" sldId="257"/>
            <ac:spMk id="29" creationId="{B0ACCCAA-477E-48BA-8072-003EA9F1F315}"/>
          </ac:spMkLst>
        </pc:spChg>
        <pc:spChg chg="add del">
          <ac:chgData name="Zuzanna Nasiłowska" userId="S::zuznas4065@edu.wroclaw.pl::566bb3cb-d5f3-492c-a8ab-afb8ca75c457" providerId="AD" clId="Web-{88357CB8-F9DB-4964-B6EF-E432A4209F65}" dt="2021-04-14T14:51:05.146" v="226"/>
          <ac:spMkLst>
            <pc:docMk/>
            <pc:sldMk cId="3726572497" sldId="257"/>
            <ac:spMk id="30" creationId="{645C47DD-A863-4C38-9F63-AD22694E82CE}"/>
          </ac:spMkLst>
        </pc:spChg>
        <pc:spChg chg="add del">
          <ac:chgData name="Zuzanna Nasiłowska" userId="S::zuznas4065@edu.wroclaw.pl::566bb3cb-d5f3-492c-a8ab-afb8ca75c457" providerId="AD" clId="Web-{88357CB8-F9DB-4964-B6EF-E432A4209F65}" dt="2021-04-14T14:51:08.974" v="228"/>
          <ac:spMkLst>
            <pc:docMk/>
            <pc:sldMk cId="3726572497" sldId="257"/>
            <ac:spMk id="31" creationId="{6E1232CA-F1A1-4361-A49F-8EAA874C9F94}"/>
          </ac:spMkLst>
        </pc:spChg>
        <pc:spChg chg="add del">
          <ac:chgData name="Zuzanna Nasiłowska" userId="S::zuznas4065@edu.wroclaw.pl::566bb3cb-d5f3-492c-a8ab-afb8ca75c457" providerId="AD" clId="Web-{88357CB8-F9DB-4964-B6EF-E432A4209F65}" dt="2021-04-14T14:51:08.974" v="228"/>
          <ac:spMkLst>
            <pc:docMk/>
            <pc:sldMk cId="3726572497" sldId="257"/>
            <ac:spMk id="32" creationId="{A5BC2E4B-2FAE-4909-A51A-E667DEFC0C1E}"/>
          </ac:spMkLst>
        </pc:spChg>
        <pc:spChg chg="add del">
          <ac:chgData name="Zuzanna Nasiłowska" userId="S::zuznas4065@edu.wroclaw.pl::566bb3cb-d5f3-492c-a8ab-afb8ca75c457" providerId="AD" clId="Web-{88357CB8-F9DB-4964-B6EF-E432A4209F65}" dt="2021-04-14T14:51:08.974" v="228"/>
          <ac:spMkLst>
            <pc:docMk/>
            <pc:sldMk cId="3726572497" sldId="257"/>
            <ac:spMk id="33" creationId="{C870A052-911D-4DF7-B476-2104947A959F}"/>
          </ac:spMkLst>
        </pc:spChg>
        <pc:spChg chg="add">
          <ac:chgData name="Zuzanna Nasiłowska" userId="S::zuznas4065@edu.wroclaw.pl::566bb3cb-d5f3-492c-a8ab-afb8ca75c457" providerId="AD" clId="Web-{88357CB8-F9DB-4964-B6EF-E432A4209F65}" dt="2021-04-14T14:51:08.974" v="229"/>
          <ac:spMkLst>
            <pc:docMk/>
            <pc:sldMk cId="3726572497" sldId="257"/>
            <ac:spMk id="34" creationId="{6E1232CA-F1A1-4361-A49F-8EAA874C9F94}"/>
          </ac:spMkLst>
        </pc:spChg>
        <pc:spChg chg="add">
          <ac:chgData name="Zuzanna Nasiłowska" userId="S::zuznas4065@edu.wroclaw.pl::566bb3cb-d5f3-492c-a8ab-afb8ca75c457" providerId="AD" clId="Web-{88357CB8-F9DB-4964-B6EF-E432A4209F65}" dt="2021-04-14T14:51:08.974" v="229"/>
          <ac:spMkLst>
            <pc:docMk/>
            <pc:sldMk cId="3726572497" sldId="257"/>
            <ac:spMk id="35" creationId="{804FB2D8-882E-4D4E-BFA7-93B6CAFEE792}"/>
          </ac:spMkLst>
        </pc:spChg>
        <pc:spChg chg="add">
          <ac:chgData name="Zuzanna Nasiłowska" userId="S::zuznas4065@edu.wroclaw.pl::566bb3cb-d5f3-492c-a8ab-afb8ca75c457" providerId="AD" clId="Web-{88357CB8-F9DB-4964-B6EF-E432A4209F65}" dt="2021-04-14T14:51:08.974" v="229"/>
          <ac:spMkLst>
            <pc:docMk/>
            <pc:sldMk cId="3726572497" sldId="257"/>
            <ac:spMk id="36" creationId="{790B3A2D-194C-4639-93AD-69AAFB07D482}"/>
          </ac:spMkLst>
        </pc:spChg>
        <pc:picChg chg="add del mod">
          <ac:chgData name="Zuzanna Nasiłowska" userId="S::zuznas4065@edu.wroclaw.pl::566bb3cb-d5f3-492c-a8ab-afb8ca75c457" providerId="AD" clId="Web-{88357CB8-F9DB-4964-B6EF-E432A4209F65}" dt="2021-04-14T14:47:13.078" v="196"/>
          <ac:picMkLst>
            <pc:docMk/>
            <pc:sldMk cId="3726572497" sldId="257"/>
            <ac:picMk id="4" creationId="{C02517FC-EA27-4660-B041-A01692393858}"/>
          </ac:picMkLst>
        </pc:picChg>
        <pc:picChg chg="add mod">
          <ac:chgData name="Zuzanna Nasiłowska" userId="S::zuznas4065@edu.wroclaw.pl::566bb3cb-d5f3-492c-a8ab-afb8ca75c457" providerId="AD" clId="Web-{88357CB8-F9DB-4964-B6EF-E432A4209F65}" dt="2021-04-14T14:51:08.974" v="229"/>
          <ac:picMkLst>
            <pc:docMk/>
            <pc:sldMk cId="3726572497" sldId="257"/>
            <ac:picMk id="5" creationId="{9066FEDD-14E7-4655-BCEF-7AFD1053CECC}"/>
          </ac:picMkLst>
        </pc:picChg>
      </pc:sldChg>
      <pc:sldChg chg="modSp mod modClrScheme chgLayout">
        <pc:chgData name="Zuzanna Nasiłowska" userId="S::zuznas4065@edu.wroclaw.pl::566bb3cb-d5f3-492c-a8ab-afb8ca75c457" providerId="AD" clId="Web-{88357CB8-F9DB-4964-B6EF-E432A4209F65}" dt="2021-04-14T14:37:08.407" v="141"/>
        <pc:sldMkLst>
          <pc:docMk/>
          <pc:sldMk cId="1708677517" sldId="258"/>
        </pc:sldMkLst>
        <pc:spChg chg="mod ord">
          <ac:chgData name="Zuzanna Nasiłowska" userId="S::zuznas4065@edu.wroclaw.pl::566bb3cb-d5f3-492c-a8ab-afb8ca75c457" providerId="AD" clId="Web-{88357CB8-F9DB-4964-B6EF-E432A4209F65}" dt="2021-04-14T14:37:08.407" v="141"/>
          <ac:spMkLst>
            <pc:docMk/>
            <pc:sldMk cId="1708677517" sldId="258"/>
            <ac:spMk id="2" creationId="{31195F1A-0C89-44A1-862F-CCD90532F778}"/>
          </ac:spMkLst>
        </pc:spChg>
        <pc:spChg chg="mod ord">
          <ac:chgData name="Zuzanna Nasiłowska" userId="S::zuznas4065@edu.wroclaw.pl::566bb3cb-d5f3-492c-a8ab-afb8ca75c457" providerId="AD" clId="Web-{88357CB8-F9DB-4964-B6EF-E432A4209F65}" dt="2021-04-14T14:37:08.407" v="141"/>
          <ac:spMkLst>
            <pc:docMk/>
            <pc:sldMk cId="1708677517" sldId="258"/>
            <ac:spMk id="3" creationId="{1CCE2D31-122E-4929-96C7-33637A471E77}"/>
          </ac:spMkLst>
        </pc:spChg>
      </pc:sldChg>
      <pc:sldChg chg="modSp mod modClrScheme chgLayout">
        <pc:chgData name="Zuzanna Nasiłowska" userId="S::zuznas4065@edu.wroclaw.pl::566bb3cb-d5f3-492c-a8ab-afb8ca75c457" providerId="AD" clId="Web-{88357CB8-F9DB-4964-B6EF-E432A4209F65}" dt="2021-04-14T14:37:08.407" v="141"/>
        <pc:sldMkLst>
          <pc:docMk/>
          <pc:sldMk cId="480946414" sldId="259"/>
        </pc:sldMkLst>
        <pc:spChg chg="mod ord">
          <ac:chgData name="Zuzanna Nasiłowska" userId="S::zuznas4065@edu.wroclaw.pl::566bb3cb-d5f3-492c-a8ab-afb8ca75c457" providerId="AD" clId="Web-{88357CB8-F9DB-4964-B6EF-E432A4209F65}" dt="2021-04-14T14:37:08.407" v="141"/>
          <ac:spMkLst>
            <pc:docMk/>
            <pc:sldMk cId="480946414" sldId="259"/>
            <ac:spMk id="2" creationId="{152F6DEC-7F9A-41C7-819C-46EB73DDCF8B}"/>
          </ac:spMkLst>
        </pc:spChg>
        <pc:spChg chg="mod ord">
          <ac:chgData name="Zuzanna Nasiłowska" userId="S::zuznas4065@edu.wroclaw.pl::566bb3cb-d5f3-492c-a8ab-afb8ca75c457" providerId="AD" clId="Web-{88357CB8-F9DB-4964-B6EF-E432A4209F65}" dt="2021-04-14T14:37:08.407" v="141"/>
          <ac:spMkLst>
            <pc:docMk/>
            <pc:sldMk cId="480946414" sldId="259"/>
            <ac:spMk id="3" creationId="{841DFEAB-CFD0-4242-BA70-A0DB876A503E}"/>
          </ac:spMkLst>
        </pc:spChg>
      </pc:sldChg>
      <pc:sldChg chg="modSp mod modClrScheme chgLayout">
        <pc:chgData name="Zuzanna Nasiłowska" userId="S::zuznas4065@edu.wroclaw.pl::566bb3cb-d5f3-492c-a8ab-afb8ca75c457" providerId="AD" clId="Web-{88357CB8-F9DB-4964-B6EF-E432A4209F65}" dt="2021-04-14T14:37:08.407" v="141"/>
        <pc:sldMkLst>
          <pc:docMk/>
          <pc:sldMk cId="3842406965" sldId="260"/>
        </pc:sldMkLst>
        <pc:spChg chg="mod ord">
          <ac:chgData name="Zuzanna Nasiłowska" userId="S::zuznas4065@edu.wroclaw.pl::566bb3cb-d5f3-492c-a8ab-afb8ca75c457" providerId="AD" clId="Web-{88357CB8-F9DB-4964-B6EF-E432A4209F65}" dt="2021-04-14T14:37:08.407" v="141"/>
          <ac:spMkLst>
            <pc:docMk/>
            <pc:sldMk cId="3842406965" sldId="260"/>
            <ac:spMk id="2" creationId="{BE7DD41C-0BAE-47A4-890D-C41382DFC154}"/>
          </ac:spMkLst>
        </pc:spChg>
        <pc:spChg chg="mod ord">
          <ac:chgData name="Zuzanna Nasiłowska" userId="S::zuznas4065@edu.wroclaw.pl::566bb3cb-d5f3-492c-a8ab-afb8ca75c457" providerId="AD" clId="Web-{88357CB8-F9DB-4964-B6EF-E432A4209F65}" dt="2021-04-14T14:37:08.407" v="141"/>
          <ac:spMkLst>
            <pc:docMk/>
            <pc:sldMk cId="3842406965" sldId="260"/>
            <ac:spMk id="3" creationId="{7FA8162D-82A4-4886-AC47-AAA448F3C33A}"/>
          </ac:spMkLst>
        </pc:spChg>
      </pc:sldChg>
      <pc:sldChg chg="modSp mod modClrScheme chgLayout">
        <pc:chgData name="Zuzanna Nasiłowska" userId="S::zuznas4065@edu.wroclaw.pl::566bb3cb-d5f3-492c-a8ab-afb8ca75c457" providerId="AD" clId="Web-{88357CB8-F9DB-4964-B6EF-E432A4209F65}" dt="2021-04-14T14:37:08.407" v="141"/>
        <pc:sldMkLst>
          <pc:docMk/>
          <pc:sldMk cId="2773108814" sldId="261"/>
        </pc:sldMkLst>
        <pc:spChg chg="mod ord">
          <ac:chgData name="Zuzanna Nasiłowska" userId="S::zuznas4065@edu.wroclaw.pl::566bb3cb-d5f3-492c-a8ab-afb8ca75c457" providerId="AD" clId="Web-{88357CB8-F9DB-4964-B6EF-E432A4209F65}" dt="2021-04-14T14:37:08.407" v="141"/>
          <ac:spMkLst>
            <pc:docMk/>
            <pc:sldMk cId="2773108814" sldId="261"/>
            <ac:spMk id="2" creationId="{840AE9A2-01E5-4CA6-A349-8348FA2599E9}"/>
          </ac:spMkLst>
        </pc:spChg>
        <pc:spChg chg="mod ord">
          <ac:chgData name="Zuzanna Nasiłowska" userId="S::zuznas4065@edu.wroclaw.pl::566bb3cb-d5f3-492c-a8ab-afb8ca75c457" providerId="AD" clId="Web-{88357CB8-F9DB-4964-B6EF-E432A4209F65}" dt="2021-04-14T14:37:08.407" v="141"/>
          <ac:spMkLst>
            <pc:docMk/>
            <pc:sldMk cId="2773108814" sldId="261"/>
            <ac:spMk id="3" creationId="{A0C6E33E-ED84-4F9D-A024-3121F0AE5DE4}"/>
          </ac:spMkLst>
        </pc:spChg>
      </pc:sldChg>
      <pc:sldChg chg="modSp mod modClrScheme chgLayout">
        <pc:chgData name="Zuzanna Nasiłowska" userId="S::zuznas4065@edu.wroclaw.pl::566bb3cb-d5f3-492c-a8ab-afb8ca75c457" providerId="AD" clId="Web-{88357CB8-F9DB-4964-B6EF-E432A4209F65}" dt="2021-04-14T14:46:40.452" v="195" actId="1076"/>
        <pc:sldMkLst>
          <pc:docMk/>
          <pc:sldMk cId="2443104239" sldId="262"/>
        </pc:sldMkLst>
        <pc:spChg chg="mod ord">
          <ac:chgData name="Zuzanna Nasiłowska" userId="S::zuznas4065@edu.wroclaw.pl::566bb3cb-d5f3-492c-a8ab-afb8ca75c457" providerId="AD" clId="Web-{88357CB8-F9DB-4964-B6EF-E432A4209F65}" dt="2021-04-14T14:46:40.452" v="195" actId="1076"/>
          <ac:spMkLst>
            <pc:docMk/>
            <pc:sldMk cId="2443104239" sldId="262"/>
            <ac:spMk id="2" creationId="{47DF5874-47DA-4726-A5D1-7BD88938EFCF}"/>
          </ac:spMkLst>
        </pc:spChg>
        <pc:spChg chg="mod ord">
          <ac:chgData name="Zuzanna Nasiłowska" userId="S::zuznas4065@edu.wroclaw.pl::566bb3cb-d5f3-492c-a8ab-afb8ca75c457" providerId="AD" clId="Web-{88357CB8-F9DB-4964-B6EF-E432A4209F65}" dt="2021-04-14T14:46:36.717" v="194" actId="1076"/>
          <ac:spMkLst>
            <pc:docMk/>
            <pc:sldMk cId="2443104239" sldId="262"/>
            <ac:spMk id="3" creationId="{4150588E-53C0-41BF-9A3E-3850DC95DD21}"/>
          </ac:spMkLst>
        </pc:spChg>
      </pc:sldChg>
      <pc:sldChg chg="modSp mod modClrScheme chgLayout">
        <pc:chgData name="Zuzanna Nasiłowska" userId="S::zuznas4065@edu.wroclaw.pl::566bb3cb-d5f3-492c-a8ab-afb8ca75c457" providerId="AD" clId="Web-{88357CB8-F9DB-4964-B6EF-E432A4209F65}" dt="2021-04-14T14:37:08.407" v="141"/>
        <pc:sldMkLst>
          <pc:docMk/>
          <pc:sldMk cId="3086049846" sldId="263"/>
        </pc:sldMkLst>
        <pc:spChg chg="mod ord">
          <ac:chgData name="Zuzanna Nasiłowska" userId="S::zuznas4065@edu.wroclaw.pl::566bb3cb-d5f3-492c-a8ab-afb8ca75c457" providerId="AD" clId="Web-{88357CB8-F9DB-4964-B6EF-E432A4209F65}" dt="2021-04-14T14:37:08.407" v="141"/>
          <ac:spMkLst>
            <pc:docMk/>
            <pc:sldMk cId="3086049846" sldId="263"/>
            <ac:spMk id="2" creationId="{ADD5698F-87C6-4136-A935-09C60116DF27}"/>
          </ac:spMkLst>
        </pc:spChg>
        <pc:spChg chg="mod ord">
          <ac:chgData name="Zuzanna Nasiłowska" userId="S::zuznas4065@edu.wroclaw.pl::566bb3cb-d5f3-492c-a8ab-afb8ca75c457" providerId="AD" clId="Web-{88357CB8-F9DB-4964-B6EF-E432A4209F65}" dt="2021-04-14T14:37:08.407" v="141"/>
          <ac:spMkLst>
            <pc:docMk/>
            <pc:sldMk cId="3086049846" sldId="263"/>
            <ac:spMk id="3" creationId="{1EE7CC70-A129-43C3-AF6D-E7F6CEF148D7}"/>
          </ac:spMkLst>
        </pc:spChg>
      </pc:sldChg>
      <pc:sldChg chg="addSp delSp modSp mod modClrScheme chgLayout">
        <pc:chgData name="Zuzanna Nasiłowska" userId="S::zuznas4065@edu.wroclaw.pl::566bb3cb-d5f3-492c-a8ab-afb8ca75c457" providerId="AD" clId="Web-{88357CB8-F9DB-4964-B6EF-E432A4209F65}" dt="2021-04-14T14:43:15.681" v="192" actId="20577"/>
        <pc:sldMkLst>
          <pc:docMk/>
          <pc:sldMk cId="1889518290" sldId="264"/>
        </pc:sldMkLst>
        <pc:spChg chg="mod ord">
          <ac:chgData name="Zuzanna Nasiłowska" userId="S::zuznas4065@edu.wroclaw.pl::566bb3cb-d5f3-492c-a8ab-afb8ca75c457" providerId="AD" clId="Web-{88357CB8-F9DB-4964-B6EF-E432A4209F65}" dt="2021-04-14T14:43:15.681" v="192" actId="20577"/>
          <ac:spMkLst>
            <pc:docMk/>
            <pc:sldMk cId="1889518290" sldId="264"/>
            <ac:spMk id="2" creationId="{8936B4DF-C868-4520-BB51-2761D8039C20}"/>
          </ac:spMkLst>
        </pc:spChg>
        <pc:spChg chg="mod ord">
          <ac:chgData name="Zuzanna Nasiłowska" userId="S::zuznas4065@edu.wroclaw.pl::566bb3cb-d5f3-492c-a8ab-afb8ca75c457" providerId="AD" clId="Web-{88357CB8-F9DB-4964-B6EF-E432A4209F65}" dt="2021-04-14T14:40:39.162" v="167" actId="14100"/>
          <ac:spMkLst>
            <pc:docMk/>
            <pc:sldMk cId="1889518290" sldId="264"/>
            <ac:spMk id="3" creationId="{CB05190E-5E5F-499C-8DC6-06352CECF173}"/>
          </ac:spMkLst>
        </pc:spChg>
        <pc:picChg chg="del">
          <ac:chgData name="Zuzanna Nasiłowska" userId="S::zuznas4065@edu.wroclaw.pl::566bb3cb-d5f3-492c-a8ab-afb8ca75c457" providerId="AD" clId="Web-{88357CB8-F9DB-4964-B6EF-E432A4209F65}" dt="2021-04-14T14:28:30.426" v="105"/>
          <ac:picMkLst>
            <pc:docMk/>
            <pc:sldMk cId="1889518290" sldId="264"/>
            <ac:picMk id="4" creationId="{5EFF3F81-B954-4611-86B7-BC839720ECBF}"/>
          </ac:picMkLst>
        </pc:picChg>
        <pc:picChg chg="add mod">
          <ac:chgData name="Zuzanna Nasiłowska" userId="S::zuznas4065@edu.wroclaw.pl::566bb3cb-d5f3-492c-a8ab-afb8ca75c457" providerId="AD" clId="Web-{88357CB8-F9DB-4964-B6EF-E432A4209F65}" dt="2021-04-14T14:40:43.818" v="168" actId="14100"/>
          <ac:picMkLst>
            <pc:docMk/>
            <pc:sldMk cId="1889518290" sldId="264"/>
            <ac:picMk id="5" creationId="{2F83D79B-DDDF-4A36-AC02-2EE530AF19B4}"/>
          </ac:picMkLst>
        </pc:picChg>
      </pc:sldChg>
      <pc:sldChg chg="addSp delSp modSp mod setBg modClrScheme delDesignElem chgLayout">
        <pc:chgData name="Zuzanna Nasiłowska" userId="S::zuznas4065@edu.wroclaw.pl::566bb3cb-d5f3-492c-a8ab-afb8ca75c457" providerId="AD" clId="Web-{88357CB8-F9DB-4964-B6EF-E432A4209F65}" dt="2021-04-14T14:42:32.836" v="189" actId="14100"/>
        <pc:sldMkLst>
          <pc:docMk/>
          <pc:sldMk cId="1037589938" sldId="265"/>
        </pc:sldMkLst>
        <pc:spChg chg="mod ord">
          <ac:chgData name="Zuzanna Nasiłowska" userId="S::zuznas4065@edu.wroclaw.pl::566bb3cb-d5f3-492c-a8ab-afb8ca75c457" providerId="AD" clId="Web-{88357CB8-F9DB-4964-B6EF-E432A4209F65}" dt="2021-04-14T14:39:37.457" v="160" actId="20577"/>
          <ac:spMkLst>
            <pc:docMk/>
            <pc:sldMk cId="1037589938" sldId="265"/>
            <ac:spMk id="2" creationId="{5CDB6077-D5DA-46A5-8F66-5060160EDF8B}"/>
          </ac:spMkLst>
        </pc:spChg>
        <pc:spChg chg="mod ord">
          <ac:chgData name="Zuzanna Nasiłowska" userId="S::zuznas4065@edu.wroclaw.pl::566bb3cb-d5f3-492c-a8ab-afb8ca75c457" providerId="AD" clId="Web-{88357CB8-F9DB-4964-B6EF-E432A4209F65}" dt="2021-04-14T14:42:32.836" v="189" actId="14100"/>
          <ac:spMkLst>
            <pc:docMk/>
            <pc:sldMk cId="1037589938" sldId="265"/>
            <ac:spMk id="3" creationId="{FBDB951C-41DE-4899-B964-17ADD75B4C13}"/>
          </ac:spMkLst>
        </pc:spChg>
        <pc:spChg chg="add del">
          <ac:chgData name="Zuzanna Nasiłowska" userId="S::zuznas4065@edu.wroclaw.pl::566bb3cb-d5f3-492c-a8ab-afb8ca75c457" providerId="AD" clId="Web-{88357CB8-F9DB-4964-B6EF-E432A4209F65}" dt="2021-04-14T14:35:39.530" v="129"/>
          <ac:spMkLst>
            <pc:docMk/>
            <pc:sldMk cId="1037589938" sldId="265"/>
            <ac:spMk id="11" creationId="{AAB7CC10-D897-4F5F-AB93-DA15E87BFE74}"/>
          </ac:spMkLst>
        </pc:spChg>
        <pc:spChg chg="add del">
          <ac:chgData name="Zuzanna Nasiłowska" userId="S::zuznas4065@edu.wroclaw.pl::566bb3cb-d5f3-492c-a8ab-afb8ca75c457" providerId="AD" clId="Web-{88357CB8-F9DB-4964-B6EF-E432A4209F65}" dt="2021-04-14T14:35:39.530" v="129"/>
          <ac:spMkLst>
            <pc:docMk/>
            <pc:sldMk cId="1037589938" sldId="265"/>
            <ac:spMk id="13" creationId="{D075621A-A93F-46B7-A391-7BA50A66013F}"/>
          </ac:spMkLst>
        </pc:spChg>
        <pc:spChg chg="add del">
          <ac:chgData name="Zuzanna Nasiłowska" userId="S::zuznas4065@edu.wroclaw.pl::566bb3cb-d5f3-492c-a8ab-afb8ca75c457" providerId="AD" clId="Web-{88357CB8-F9DB-4964-B6EF-E432A4209F65}" dt="2021-04-14T14:37:08.407" v="141"/>
          <ac:spMkLst>
            <pc:docMk/>
            <pc:sldMk cId="1037589938" sldId="265"/>
            <ac:spMk id="15" creationId="{5E74C2C6-8401-456C-A8F6-6D6E37AA373B}"/>
          </ac:spMkLst>
        </pc:spChg>
        <pc:spChg chg="add del">
          <ac:chgData name="Zuzanna Nasiłowska" userId="S::zuznas4065@edu.wroclaw.pl::566bb3cb-d5f3-492c-a8ab-afb8ca75c457" providerId="AD" clId="Web-{88357CB8-F9DB-4964-B6EF-E432A4209F65}" dt="2021-04-14T14:39:12.285" v="156"/>
          <ac:spMkLst>
            <pc:docMk/>
            <pc:sldMk cId="1037589938" sldId="265"/>
            <ac:spMk id="16" creationId="{8F09D1B3-0D34-43D1-B4F7-E78AA6499BC3}"/>
          </ac:spMkLst>
        </pc:spChg>
        <pc:spChg chg="add del">
          <ac:chgData name="Zuzanna Nasiłowska" userId="S::zuznas4065@edu.wroclaw.pl::566bb3cb-d5f3-492c-a8ab-afb8ca75c457" providerId="AD" clId="Web-{88357CB8-F9DB-4964-B6EF-E432A4209F65}" dt="2021-04-14T14:36:17.656" v="135"/>
          <ac:spMkLst>
            <pc:docMk/>
            <pc:sldMk cId="1037589938" sldId="265"/>
            <ac:spMk id="17" creationId="{361A18F1-E772-47BD-9486-6557D29B2F6B}"/>
          </ac:spMkLst>
        </pc:spChg>
        <pc:spChg chg="add del">
          <ac:chgData name="Zuzanna Nasiłowska" userId="S::zuznas4065@edu.wroclaw.pl::566bb3cb-d5f3-492c-a8ab-afb8ca75c457" providerId="AD" clId="Web-{88357CB8-F9DB-4964-B6EF-E432A4209F65}" dt="2021-04-14T14:35:39.530" v="128"/>
          <ac:spMkLst>
            <pc:docMk/>
            <pc:sldMk cId="1037589938" sldId="265"/>
            <ac:spMk id="18" creationId="{8F09D1B3-0D34-43D1-B4F7-E78AA6499BC3}"/>
          </ac:spMkLst>
        </pc:spChg>
        <pc:spChg chg="add del">
          <ac:chgData name="Zuzanna Nasiłowska" userId="S::zuznas4065@edu.wroclaw.pl::566bb3cb-d5f3-492c-a8ab-afb8ca75c457" providerId="AD" clId="Web-{88357CB8-F9DB-4964-B6EF-E432A4209F65}" dt="2021-04-14T14:37:08.407" v="141"/>
          <ac:spMkLst>
            <pc:docMk/>
            <pc:sldMk cId="1037589938" sldId="265"/>
            <ac:spMk id="19" creationId="{B187AD25-CFFE-49E6-9AC9-6E657E100EA6}"/>
          </ac:spMkLst>
        </pc:spChg>
        <pc:spChg chg="add del">
          <ac:chgData name="Zuzanna Nasiłowska" userId="S::zuznas4065@edu.wroclaw.pl::566bb3cb-d5f3-492c-a8ab-afb8ca75c457" providerId="AD" clId="Web-{88357CB8-F9DB-4964-B6EF-E432A4209F65}" dt="2021-04-14T14:35:39.530" v="128"/>
          <ac:spMkLst>
            <pc:docMk/>
            <pc:sldMk cId="1037589938" sldId="265"/>
            <ac:spMk id="20" creationId="{B66D837A-CA32-402B-8E7C-2CA9F58B881A}"/>
          </ac:spMkLst>
        </pc:spChg>
        <pc:spChg chg="add del">
          <ac:chgData name="Zuzanna Nasiłowska" userId="S::zuznas4065@edu.wroclaw.pl::566bb3cb-d5f3-492c-a8ab-afb8ca75c457" providerId="AD" clId="Web-{88357CB8-F9DB-4964-B6EF-E432A4209F65}" dt="2021-04-14T14:39:12.285" v="156"/>
          <ac:spMkLst>
            <pc:docMk/>
            <pc:sldMk cId="1037589938" sldId="265"/>
            <ac:spMk id="21" creationId="{B66D837A-CA32-402B-8E7C-2CA9F58B881A}"/>
          </ac:spMkLst>
        </pc:spChg>
        <pc:spChg chg="add del">
          <ac:chgData name="Zuzanna Nasiłowska" userId="S::zuznas4065@edu.wroclaw.pl::566bb3cb-d5f3-492c-a8ab-afb8ca75c457" providerId="AD" clId="Web-{88357CB8-F9DB-4964-B6EF-E432A4209F65}" dt="2021-04-14T14:39:09.769" v="153"/>
          <ac:spMkLst>
            <pc:docMk/>
            <pc:sldMk cId="1037589938" sldId="265"/>
            <ac:spMk id="24" creationId="{361A18F1-E772-47BD-9486-6557D29B2F6B}"/>
          </ac:spMkLst>
        </pc:spChg>
        <pc:spChg chg="add del">
          <ac:chgData name="Zuzanna Nasiłowska" userId="S::zuznas4065@edu.wroclaw.pl::566bb3cb-d5f3-492c-a8ab-afb8ca75c457" providerId="AD" clId="Web-{88357CB8-F9DB-4964-B6EF-E432A4209F65}" dt="2021-04-14T14:40:56.068" v="169"/>
          <ac:spMkLst>
            <pc:docMk/>
            <pc:sldMk cId="1037589938" sldId="265"/>
            <ac:spMk id="25" creationId="{361A18F1-E772-47BD-9486-6557D29B2F6B}"/>
          </ac:spMkLst>
        </pc:spChg>
        <pc:spChg chg="add del">
          <ac:chgData name="Zuzanna Nasiłowska" userId="S::zuznas4065@edu.wroclaw.pl::566bb3cb-d5f3-492c-a8ab-afb8ca75c457" providerId="AD" clId="Web-{88357CB8-F9DB-4964-B6EF-E432A4209F65}" dt="2021-04-14T14:39:07.144" v="151"/>
          <ac:spMkLst>
            <pc:docMk/>
            <pc:sldMk cId="1037589938" sldId="265"/>
            <ac:spMk id="27" creationId="{8F09D1B3-0D34-43D1-B4F7-E78AA6499BC3}"/>
          </ac:spMkLst>
        </pc:spChg>
        <pc:spChg chg="add del">
          <ac:chgData name="Zuzanna Nasiłowska" userId="S::zuznas4065@edu.wroclaw.pl::566bb3cb-d5f3-492c-a8ab-afb8ca75c457" providerId="AD" clId="Web-{88357CB8-F9DB-4964-B6EF-E432A4209F65}" dt="2021-04-14T14:39:07.144" v="151"/>
          <ac:spMkLst>
            <pc:docMk/>
            <pc:sldMk cId="1037589938" sldId="265"/>
            <ac:spMk id="29" creationId="{B66D837A-CA32-402B-8E7C-2CA9F58B881A}"/>
          </ac:spMkLst>
        </pc:spChg>
        <pc:spChg chg="add">
          <ac:chgData name="Zuzanna Nasiłowska" userId="S::zuznas4065@edu.wroclaw.pl::566bb3cb-d5f3-492c-a8ab-afb8ca75c457" providerId="AD" clId="Web-{88357CB8-F9DB-4964-B6EF-E432A4209F65}" dt="2021-04-14T14:40:56.068" v="169"/>
          <ac:spMkLst>
            <pc:docMk/>
            <pc:sldMk cId="1037589938" sldId="265"/>
            <ac:spMk id="30" creationId="{2EA7C9D2-294E-4B1D-9700-BA3D38743B9B}"/>
          </ac:spMkLst>
        </pc:spChg>
        <pc:picChg chg="del">
          <ac:chgData name="Zuzanna Nasiłowska" userId="S::zuznas4065@edu.wroclaw.pl::566bb3cb-d5f3-492c-a8ab-afb8ca75c457" providerId="AD" clId="Web-{88357CB8-F9DB-4964-B6EF-E432A4209F65}" dt="2021-04-14T14:09:15.351" v="81"/>
          <ac:picMkLst>
            <pc:docMk/>
            <pc:sldMk cId="1037589938" sldId="265"/>
            <ac:picMk id="4" creationId="{820E5680-76F4-4614-9D35-25CB839170E9}"/>
          </ac:picMkLst>
        </pc:picChg>
        <pc:picChg chg="add del mod">
          <ac:chgData name="Zuzanna Nasiłowska" userId="S::zuznas4065@edu.wroclaw.pl::566bb3cb-d5f3-492c-a8ab-afb8ca75c457" providerId="AD" clId="Web-{88357CB8-F9DB-4964-B6EF-E432A4209F65}" dt="2021-04-14T14:20:21.648" v="88"/>
          <ac:picMkLst>
            <pc:docMk/>
            <pc:sldMk cId="1037589938" sldId="265"/>
            <ac:picMk id="5" creationId="{E85171D9-0D3C-491B-9574-E25F2B576CCA}"/>
          </ac:picMkLst>
        </pc:picChg>
        <pc:picChg chg="add del mod">
          <ac:chgData name="Zuzanna Nasiłowska" userId="S::zuznas4065@edu.wroclaw.pl::566bb3cb-d5f3-492c-a8ab-afb8ca75c457" providerId="AD" clId="Web-{88357CB8-F9DB-4964-B6EF-E432A4209F65}" dt="2021-04-14T14:31:29.477" v="112"/>
          <ac:picMkLst>
            <pc:docMk/>
            <pc:sldMk cId="1037589938" sldId="265"/>
            <ac:picMk id="6" creationId="{77D5B91F-7B73-45D1-913D-CCF1E3FBA2D4}"/>
          </ac:picMkLst>
        </pc:picChg>
        <pc:picChg chg="add del mod">
          <ac:chgData name="Zuzanna Nasiłowska" userId="S::zuznas4065@edu.wroclaw.pl::566bb3cb-d5f3-492c-a8ab-afb8ca75c457" providerId="AD" clId="Web-{88357CB8-F9DB-4964-B6EF-E432A4209F65}" dt="2021-04-14T14:31:34.321" v="114"/>
          <ac:picMkLst>
            <pc:docMk/>
            <pc:sldMk cId="1037589938" sldId="265"/>
            <ac:picMk id="7" creationId="{675F0706-FB2B-4FEA-B38C-C48317A06554}"/>
          </ac:picMkLst>
        </pc:picChg>
        <pc:picChg chg="add del mod">
          <ac:chgData name="Zuzanna Nasiłowska" userId="S::zuznas4065@edu.wroclaw.pl::566bb3cb-d5f3-492c-a8ab-afb8ca75c457" providerId="AD" clId="Web-{88357CB8-F9DB-4964-B6EF-E432A4209F65}" dt="2021-04-14T14:33:18.104" v="119"/>
          <ac:picMkLst>
            <pc:docMk/>
            <pc:sldMk cId="1037589938" sldId="265"/>
            <ac:picMk id="8" creationId="{8DE19BED-AB0B-4147-B825-A6886D5F708F}"/>
          </ac:picMkLst>
        </pc:picChg>
        <pc:picChg chg="add del mod">
          <ac:chgData name="Zuzanna Nasiłowska" userId="S::zuznas4065@edu.wroclaw.pl::566bb3cb-d5f3-492c-a8ab-afb8ca75c457" providerId="AD" clId="Web-{88357CB8-F9DB-4964-B6EF-E432A4209F65}" dt="2021-04-14T14:34:33.575" v="124"/>
          <ac:picMkLst>
            <pc:docMk/>
            <pc:sldMk cId="1037589938" sldId="265"/>
            <ac:picMk id="9" creationId="{4E28D349-FA33-47CE-8616-47DBE86CFC79}"/>
          </ac:picMkLst>
        </pc:picChg>
        <pc:picChg chg="add del mod">
          <ac:chgData name="Zuzanna Nasiłowska" userId="S::zuznas4065@edu.wroclaw.pl::566bb3cb-d5f3-492c-a8ab-afb8ca75c457" providerId="AD" clId="Web-{88357CB8-F9DB-4964-B6EF-E432A4209F65}" dt="2021-04-14T14:35:45.780" v="130"/>
          <ac:picMkLst>
            <pc:docMk/>
            <pc:sldMk cId="1037589938" sldId="265"/>
            <ac:picMk id="10" creationId="{800A78A0-83B8-4C8F-962B-6FFD22E8A002}"/>
          </ac:picMkLst>
        </pc:picChg>
        <pc:picChg chg="add del mod">
          <ac:chgData name="Zuzanna Nasiłowska" userId="S::zuznas4065@edu.wroclaw.pl::566bb3cb-d5f3-492c-a8ab-afb8ca75c457" providerId="AD" clId="Web-{88357CB8-F9DB-4964-B6EF-E432A4209F65}" dt="2021-04-14T14:38:30.268" v="144"/>
          <ac:picMkLst>
            <pc:docMk/>
            <pc:sldMk cId="1037589938" sldId="265"/>
            <ac:picMk id="12" creationId="{483AC99D-CE03-4BB0-8956-270F9D88FF89}"/>
          </ac:picMkLst>
        </pc:picChg>
        <pc:picChg chg="add mod">
          <ac:chgData name="Zuzanna Nasiłowska" userId="S::zuznas4065@edu.wroclaw.pl::566bb3cb-d5f3-492c-a8ab-afb8ca75c457" providerId="AD" clId="Web-{88357CB8-F9DB-4964-B6EF-E432A4209F65}" dt="2021-04-14T14:39:12.285" v="156"/>
          <ac:picMkLst>
            <pc:docMk/>
            <pc:sldMk cId="1037589938" sldId="265"/>
            <ac:picMk id="22" creationId="{19FF9D23-17B0-4ACE-88A7-ECD7D7CDCEF6}"/>
          </ac:picMkLst>
        </pc:picChg>
        <pc:cxnChg chg="add del">
          <ac:chgData name="Zuzanna Nasiłowska" userId="S::zuznas4065@edu.wroclaw.pl::566bb3cb-d5f3-492c-a8ab-afb8ca75c457" providerId="AD" clId="Web-{88357CB8-F9DB-4964-B6EF-E432A4209F65}" dt="2021-04-14T14:36:29.875" v="137"/>
          <ac:cxnSpMkLst>
            <pc:docMk/>
            <pc:sldMk cId="1037589938" sldId="265"/>
            <ac:cxnSpMk id="14" creationId="{A7F400EE-A8A5-48AF-B4D6-291B52C6F0B0}"/>
          </ac:cxnSpMkLst>
        </pc:cxnChg>
      </pc:sldChg>
      <pc:sldChg chg="modSp mod modClrScheme chgLayout">
        <pc:chgData name="Zuzanna Nasiłowska" userId="S::zuznas4065@edu.wroclaw.pl::566bb3cb-d5f3-492c-a8ab-afb8ca75c457" providerId="AD" clId="Web-{88357CB8-F9DB-4964-B6EF-E432A4209F65}" dt="2021-04-14T14:37:08.407" v="141"/>
        <pc:sldMkLst>
          <pc:docMk/>
          <pc:sldMk cId="2640569872" sldId="266"/>
        </pc:sldMkLst>
        <pc:spChg chg="mod ord">
          <ac:chgData name="Zuzanna Nasiłowska" userId="S::zuznas4065@edu.wroclaw.pl::566bb3cb-d5f3-492c-a8ab-afb8ca75c457" providerId="AD" clId="Web-{88357CB8-F9DB-4964-B6EF-E432A4209F65}" dt="2021-04-14T14:37:08.407" v="141"/>
          <ac:spMkLst>
            <pc:docMk/>
            <pc:sldMk cId="2640569872" sldId="266"/>
            <ac:spMk id="2" creationId="{D53A7216-199D-4E51-A2A2-BC9EA4CE32A6}"/>
          </ac:spMkLst>
        </pc:spChg>
        <pc:spChg chg="mod ord">
          <ac:chgData name="Zuzanna Nasiłowska" userId="S::zuznas4065@edu.wroclaw.pl::566bb3cb-d5f3-492c-a8ab-afb8ca75c457" providerId="AD" clId="Web-{88357CB8-F9DB-4964-B6EF-E432A4209F65}" dt="2021-04-14T14:37:08.407" v="141"/>
          <ac:spMkLst>
            <pc:docMk/>
            <pc:sldMk cId="2640569872" sldId="266"/>
            <ac:spMk id="3" creationId="{1D05D6E5-AF90-4694-9E9A-1846FE5630CA}"/>
          </ac:spMkLst>
        </pc:spChg>
      </pc:sldChg>
      <pc:sldMasterChg chg="del delSldLayout">
        <pc:chgData name="Zuzanna Nasiłowska" userId="S::zuznas4065@edu.wroclaw.pl::566bb3cb-d5f3-492c-a8ab-afb8ca75c457" providerId="AD" clId="Web-{88357CB8-F9DB-4964-B6EF-E432A4209F65}" dt="2021-04-14T13:53:14.500" v="0"/>
        <pc:sldMasterMkLst>
          <pc:docMk/>
          <pc:sldMasterMk cId="155702161" sldId="2147483660"/>
        </pc:sldMasterMkLst>
        <pc:sldLayoutChg chg="del">
          <pc:chgData name="Zuzanna Nasiłowska" userId="S::zuznas4065@edu.wroclaw.pl::566bb3cb-d5f3-492c-a8ab-afb8ca75c457" providerId="AD" clId="Web-{88357CB8-F9DB-4964-B6EF-E432A4209F65}" dt="2021-04-14T13:53:14.500" v="0"/>
          <pc:sldLayoutMkLst>
            <pc:docMk/>
            <pc:sldMasterMk cId="155702161" sldId="2147483660"/>
            <pc:sldLayoutMk cId="1087477929" sldId="2147483661"/>
          </pc:sldLayoutMkLst>
        </pc:sldLayoutChg>
        <pc:sldLayoutChg chg="del">
          <pc:chgData name="Zuzanna Nasiłowska" userId="S::zuznas4065@edu.wroclaw.pl::566bb3cb-d5f3-492c-a8ab-afb8ca75c457" providerId="AD" clId="Web-{88357CB8-F9DB-4964-B6EF-E432A4209F65}" dt="2021-04-14T13:53:14.500" v="0"/>
          <pc:sldLayoutMkLst>
            <pc:docMk/>
            <pc:sldMasterMk cId="155702161" sldId="2147483660"/>
            <pc:sldLayoutMk cId="963053404" sldId="2147483662"/>
          </pc:sldLayoutMkLst>
        </pc:sldLayoutChg>
        <pc:sldLayoutChg chg="del">
          <pc:chgData name="Zuzanna Nasiłowska" userId="S::zuznas4065@edu.wroclaw.pl::566bb3cb-d5f3-492c-a8ab-afb8ca75c457" providerId="AD" clId="Web-{88357CB8-F9DB-4964-B6EF-E432A4209F65}" dt="2021-04-14T13:53:14.500" v="0"/>
          <pc:sldLayoutMkLst>
            <pc:docMk/>
            <pc:sldMasterMk cId="155702161" sldId="2147483660"/>
            <pc:sldLayoutMk cId="689179254" sldId="2147483663"/>
          </pc:sldLayoutMkLst>
        </pc:sldLayoutChg>
        <pc:sldLayoutChg chg="del">
          <pc:chgData name="Zuzanna Nasiłowska" userId="S::zuznas4065@edu.wroclaw.pl::566bb3cb-d5f3-492c-a8ab-afb8ca75c457" providerId="AD" clId="Web-{88357CB8-F9DB-4964-B6EF-E432A4209F65}" dt="2021-04-14T13:53:14.500" v="0"/>
          <pc:sldLayoutMkLst>
            <pc:docMk/>
            <pc:sldMasterMk cId="155702161" sldId="2147483660"/>
            <pc:sldLayoutMk cId="1684335569" sldId="2147483664"/>
          </pc:sldLayoutMkLst>
        </pc:sldLayoutChg>
        <pc:sldLayoutChg chg="del">
          <pc:chgData name="Zuzanna Nasiłowska" userId="S::zuznas4065@edu.wroclaw.pl::566bb3cb-d5f3-492c-a8ab-afb8ca75c457" providerId="AD" clId="Web-{88357CB8-F9DB-4964-B6EF-E432A4209F65}" dt="2021-04-14T13:53:14.500" v="0"/>
          <pc:sldLayoutMkLst>
            <pc:docMk/>
            <pc:sldMasterMk cId="155702161" sldId="2147483660"/>
            <pc:sldLayoutMk cId="2919204954" sldId="2147483665"/>
          </pc:sldLayoutMkLst>
        </pc:sldLayoutChg>
        <pc:sldLayoutChg chg="del">
          <pc:chgData name="Zuzanna Nasiłowska" userId="S::zuznas4065@edu.wroclaw.pl::566bb3cb-d5f3-492c-a8ab-afb8ca75c457" providerId="AD" clId="Web-{88357CB8-F9DB-4964-B6EF-E432A4209F65}" dt="2021-04-14T13:53:14.500" v="0"/>
          <pc:sldLayoutMkLst>
            <pc:docMk/>
            <pc:sldMasterMk cId="155702161" sldId="2147483660"/>
            <pc:sldLayoutMk cId="3146180421" sldId="2147483666"/>
          </pc:sldLayoutMkLst>
        </pc:sldLayoutChg>
        <pc:sldLayoutChg chg="del">
          <pc:chgData name="Zuzanna Nasiłowska" userId="S::zuznas4065@edu.wroclaw.pl::566bb3cb-d5f3-492c-a8ab-afb8ca75c457" providerId="AD" clId="Web-{88357CB8-F9DB-4964-B6EF-E432A4209F65}" dt="2021-04-14T13:53:14.500" v="0"/>
          <pc:sldLayoutMkLst>
            <pc:docMk/>
            <pc:sldMasterMk cId="155702161" sldId="2147483660"/>
            <pc:sldLayoutMk cId="2770820652" sldId="2147483667"/>
          </pc:sldLayoutMkLst>
        </pc:sldLayoutChg>
        <pc:sldLayoutChg chg="del">
          <pc:chgData name="Zuzanna Nasiłowska" userId="S::zuznas4065@edu.wroclaw.pl::566bb3cb-d5f3-492c-a8ab-afb8ca75c457" providerId="AD" clId="Web-{88357CB8-F9DB-4964-B6EF-E432A4209F65}" dt="2021-04-14T13:53:14.500" v="0"/>
          <pc:sldLayoutMkLst>
            <pc:docMk/>
            <pc:sldMasterMk cId="155702161" sldId="2147483660"/>
            <pc:sldLayoutMk cId="1252060504" sldId="2147483668"/>
          </pc:sldLayoutMkLst>
        </pc:sldLayoutChg>
        <pc:sldLayoutChg chg="del">
          <pc:chgData name="Zuzanna Nasiłowska" userId="S::zuznas4065@edu.wroclaw.pl::566bb3cb-d5f3-492c-a8ab-afb8ca75c457" providerId="AD" clId="Web-{88357CB8-F9DB-4964-B6EF-E432A4209F65}" dt="2021-04-14T13:53:14.500" v="0"/>
          <pc:sldLayoutMkLst>
            <pc:docMk/>
            <pc:sldMasterMk cId="155702161" sldId="2147483660"/>
            <pc:sldLayoutMk cId="2434457160" sldId="2147483669"/>
          </pc:sldLayoutMkLst>
        </pc:sldLayoutChg>
        <pc:sldLayoutChg chg="del">
          <pc:chgData name="Zuzanna Nasiłowska" userId="S::zuznas4065@edu.wroclaw.pl::566bb3cb-d5f3-492c-a8ab-afb8ca75c457" providerId="AD" clId="Web-{88357CB8-F9DB-4964-B6EF-E432A4209F65}" dt="2021-04-14T13:53:14.500" v="0"/>
          <pc:sldLayoutMkLst>
            <pc:docMk/>
            <pc:sldMasterMk cId="155702161" sldId="2147483660"/>
            <pc:sldLayoutMk cId="2993122928" sldId="2147483670"/>
          </pc:sldLayoutMkLst>
        </pc:sldLayoutChg>
        <pc:sldLayoutChg chg="del">
          <pc:chgData name="Zuzanna Nasiłowska" userId="S::zuznas4065@edu.wroclaw.pl::566bb3cb-d5f3-492c-a8ab-afb8ca75c457" providerId="AD" clId="Web-{88357CB8-F9DB-4964-B6EF-E432A4209F65}" dt="2021-04-14T13:53:14.500" v="0"/>
          <pc:sldLayoutMkLst>
            <pc:docMk/>
            <pc:sldMasterMk cId="155702161" sldId="2147483660"/>
            <pc:sldLayoutMk cId="3596685949" sldId="2147483671"/>
          </pc:sldLayoutMkLst>
        </pc:sldLayoutChg>
      </pc:sldMasterChg>
      <pc:sldMasterChg chg="add del addSldLayout delSldLayout modSldLayout">
        <pc:chgData name="Zuzanna Nasiłowska" userId="S::zuznas4065@edu.wroclaw.pl::566bb3cb-d5f3-492c-a8ab-afb8ca75c457" providerId="AD" clId="Web-{88357CB8-F9DB-4964-B6EF-E432A4209F65}" dt="2021-04-14T13:53:23.078" v="1"/>
        <pc:sldMasterMkLst>
          <pc:docMk/>
          <pc:sldMasterMk cId="3487699655" sldId="2147483672"/>
        </pc:sldMasterMkLst>
        <pc:sldLayoutChg chg="add del mod replId">
          <pc:chgData name="Zuzanna Nasiłowska" userId="S::zuznas4065@edu.wroclaw.pl::566bb3cb-d5f3-492c-a8ab-afb8ca75c457" providerId="AD" clId="Web-{88357CB8-F9DB-4964-B6EF-E432A4209F65}" dt="2021-04-14T13:53:23.078" v="1"/>
          <pc:sldLayoutMkLst>
            <pc:docMk/>
            <pc:sldMasterMk cId="3487699655" sldId="2147483672"/>
            <pc:sldLayoutMk cId="4082607775" sldId="2147483673"/>
          </pc:sldLayoutMkLst>
        </pc:sldLayoutChg>
        <pc:sldLayoutChg chg="add del mod replId">
          <pc:chgData name="Zuzanna Nasiłowska" userId="S::zuznas4065@edu.wroclaw.pl::566bb3cb-d5f3-492c-a8ab-afb8ca75c457" providerId="AD" clId="Web-{88357CB8-F9DB-4964-B6EF-E432A4209F65}" dt="2021-04-14T13:53:23.078" v="1"/>
          <pc:sldLayoutMkLst>
            <pc:docMk/>
            <pc:sldMasterMk cId="3487699655" sldId="2147483672"/>
            <pc:sldLayoutMk cId="4156480304" sldId="2147483674"/>
          </pc:sldLayoutMkLst>
        </pc:sldLayoutChg>
        <pc:sldLayoutChg chg="add del mod replId">
          <pc:chgData name="Zuzanna Nasiłowska" userId="S::zuznas4065@edu.wroclaw.pl::566bb3cb-d5f3-492c-a8ab-afb8ca75c457" providerId="AD" clId="Web-{88357CB8-F9DB-4964-B6EF-E432A4209F65}" dt="2021-04-14T13:53:23.078" v="1"/>
          <pc:sldLayoutMkLst>
            <pc:docMk/>
            <pc:sldMasterMk cId="3487699655" sldId="2147483672"/>
            <pc:sldLayoutMk cId="2321273217" sldId="2147483675"/>
          </pc:sldLayoutMkLst>
        </pc:sldLayoutChg>
        <pc:sldLayoutChg chg="add del mod replId">
          <pc:chgData name="Zuzanna Nasiłowska" userId="S::zuznas4065@edu.wroclaw.pl::566bb3cb-d5f3-492c-a8ab-afb8ca75c457" providerId="AD" clId="Web-{88357CB8-F9DB-4964-B6EF-E432A4209F65}" dt="2021-04-14T13:53:23.078" v="1"/>
          <pc:sldLayoutMkLst>
            <pc:docMk/>
            <pc:sldMasterMk cId="3487699655" sldId="2147483672"/>
            <pc:sldLayoutMk cId="513848335" sldId="2147483676"/>
          </pc:sldLayoutMkLst>
        </pc:sldLayoutChg>
        <pc:sldLayoutChg chg="add del mod replId">
          <pc:chgData name="Zuzanna Nasiłowska" userId="S::zuznas4065@edu.wroclaw.pl::566bb3cb-d5f3-492c-a8ab-afb8ca75c457" providerId="AD" clId="Web-{88357CB8-F9DB-4964-B6EF-E432A4209F65}" dt="2021-04-14T13:53:23.078" v="1"/>
          <pc:sldLayoutMkLst>
            <pc:docMk/>
            <pc:sldMasterMk cId="3487699655" sldId="2147483672"/>
            <pc:sldLayoutMk cId="996296614" sldId="2147483677"/>
          </pc:sldLayoutMkLst>
        </pc:sldLayoutChg>
        <pc:sldLayoutChg chg="add del mod replId">
          <pc:chgData name="Zuzanna Nasiłowska" userId="S::zuznas4065@edu.wroclaw.pl::566bb3cb-d5f3-492c-a8ab-afb8ca75c457" providerId="AD" clId="Web-{88357CB8-F9DB-4964-B6EF-E432A4209F65}" dt="2021-04-14T13:53:23.078" v="1"/>
          <pc:sldLayoutMkLst>
            <pc:docMk/>
            <pc:sldMasterMk cId="3487699655" sldId="2147483672"/>
            <pc:sldLayoutMk cId="1776439212" sldId="2147483678"/>
          </pc:sldLayoutMkLst>
        </pc:sldLayoutChg>
        <pc:sldLayoutChg chg="add del mod replId">
          <pc:chgData name="Zuzanna Nasiłowska" userId="S::zuznas4065@edu.wroclaw.pl::566bb3cb-d5f3-492c-a8ab-afb8ca75c457" providerId="AD" clId="Web-{88357CB8-F9DB-4964-B6EF-E432A4209F65}" dt="2021-04-14T13:53:23.078" v="1"/>
          <pc:sldLayoutMkLst>
            <pc:docMk/>
            <pc:sldMasterMk cId="3487699655" sldId="2147483672"/>
            <pc:sldLayoutMk cId="2392352964" sldId="2147483679"/>
          </pc:sldLayoutMkLst>
        </pc:sldLayoutChg>
        <pc:sldLayoutChg chg="add del mod replId">
          <pc:chgData name="Zuzanna Nasiłowska" userId="S::zuznas4065@edu.wroclaw.pl::566bb3cb-d5f3-492c-a8ab-afb8ca75c457" providerId="AD" clId="Web-{88357CB8-F9DB-4964-B6EF-E432A4209F65}" dt="2021-04-14T13:53:23.078" v="1"/>
          <pc:sldLayoutMkLst>
            <pc:docMk/>
            <pc:sldMasterMk cId="3487699655" sldId="2147483672"/>
            <pc:sldLayoutMk cId="1224339555" sldId="2147483680"/>
          </pc:sldLayoutMkLst>
        </pc:sldLayoutChg>
        <pc:sldLayoutChg chg="add del mod replId">
          <pc:chgData name="Zuzanna Nasiłowska" userId="S::zuznas4065@edu.wroclaw.pl::566bb3cb-d5f3-492c-a8ab-afb8ca75c457" providerId="AD" clId="Web-{88357CB8-F9DB-4964-B6EF-E432A4209F65}" dt="2021-04-14T13:53:23.078" v="1"/>
          <pc:sldLayoutMkLst>
            <pc:docMk/>
            <pc:sldMasterMk cId="3487699655" sldId="2147483672"/>
            <pc:sldLayoutMk cId="680669753" sldId="2147483681"/>
          </pc:sldLayoutMkLst>
        </pc:sldLayoutChg>
        <pc:sldLayoutChg chg="add del mod replId">
          <pc:chgData name="Zuzanna Nasiłowska" userId="S::zuznas4065@edu.wroclaw.pl::566bb3cb-d5f3-492c-a8ab-afb8ca75c457" providerId="AD" clId="Web-{88357CB8-F9DB-4964-B6EF-E432A4209F65}" dt="2021-04-14T13:53:23.078" v="1"/>
          <pc:sldLayoutMkLst>
            <pc:docMk/>
            <pc:sldMasterMk cId="3487699655" sldId="2147483672"/>
            <pc:sldLayoutMk cId="2257559331" sldId="2147483682"/>
          </pc:sldLayoutMkLst>
        </pc:sldLayoutChg>
        <pc:sldLayoutChg chg="add del mod replId">
          <pc:chgData name="Zuzanna Nasiłowska" userId="S::zuznas4065@edu.wroclaw.pl::566bb3cb-d5f3-492c-a8ab-afb8ca75c457" providerId="AD" clId="Web-{88357CB8-F9DB-4964-B6EF-E432A4209F65}" dt="2021-04-14T13:53:23.078" v="1"/>
          <pc:sldLayoutMkLst>
            <pc:docMk/>
            <pc:sldMasterMk cId="3487699655" sldId="2147483672"/>
            <pc:sldLayoutMk cId="1797165638" sldId="2147483683"/>
          </pc:sldLayoutMkLst>
        </pc:sldLayoutChg>
      </pc:sldMasterChg>
      <pc:sldMasterChg chg="add del addSldLayout delSldLayout modSldLayout">
        <pc:chgData name="Zuzanna Nasiłowska" userId="S::zuznas4065@edu.wroclaw.pl::566bb3cb-d5f3-492c-a8ab-afb8ca75c457" providerId="AD" clId="Web-{88357CB8-F9DB-4964-B6EF-E432A4209F65}" dt="2021-04-14T14:09:32.008" v="84"/>
        <pc:sldMasterMkLst>
          <pc:docMk/>
          <pc:sldMasterMk cId="3794860171" sldId="2147483684"/>
        </pc:sldMasterMkLst>
        <pc:sldLayoutChg chg="add del mod replId">
          <pc:chgData name="Zuzanna Nasiłowska" userId="S::zuznas4065@edu.wroclaw.pl::566bb3cb-d5f3-492c-a8ab-afb8ca75c457" providerId="AD" clId="Web-{88357CB8-F9DB-4964-B6EF-E432A4209F65}" dt="2021-04-14T14:09:32.008" v="84"/>
          <pc:sldLayoutMkLst>
            <pc:docMk/>
            <pc:sldMasterMk cId="3794860171" sldId="2147483684"/>
            <pc:sldLayoutMk cId="1154826993" sldId="2147483685"/>
          </pc:sldLayoutMkLst>
        </pc:sldLayoutChg>
        <pc:sldLayoutChg chg="add del mod replId">
          <pc:chgData name="Zuzanna Nasiłowska" userId="S::zuznas4065@edu.wroclaw.pl::566bb3cb-d5f3-492c-a8ab-afb8ca75c457" providerId="AD" clId="Web-{88357CB8-F9DB-4964-B6EF-E432A4209F65}" dt="2021-04-14T14:09:32.008" v="84"/>
          <pc:sldLayoutMkLst>
            <pc:docMk/>
            <pc:sldMasterMk cId="3794860171" sldId="2147483684"/>
            <pc:sldLayoutMk cId="976901853" sldId="2147483686"/>
          </pc:sldLayoutMkLst>
        </pc:sldLayoutChg>
        <pc:sldLayoutChg chg="add del mod replId">
          <pc:chgData name="Zuzanna Nasiłowska" userId="S::zuznas4065@edu.wroclaw.pl::566bb3cb-d5f3-492c-a8ab-afb8ca75c457" providerId="AD" clId="Web-{88357CB8-F9DB-4964-B6EF-E432A4209F65}" dt="2021-04-14T14:09:32.008" v="84"/>
          <pc:sldLayoutMkLst>
            <pc:docMk/>
            <pc:sldMasterMk cId="3794860171" sldId="2147483684"/>
            <pc:sldLayoutMk cId="2242574427" sldId="2147483687"/>
          </pc:sldLayoutMkLst>
        </pc:sldLayoutChg>
        <pc:sldLayoutChg chg="add del mod replId">
          <pc:chgData name="Zuzanna Nasiłowska" userId="S::zuznas4065@edu.wroclaw.pl::566bb3cb-d5f3-492c-a8ab-afb8ca75c457" providerId="AD" clId="Web-{88357CB8-F9DB-4964-B6EF-E432A4209F65}" dt="2021-04-14T14:09:32.008" v="84"/>
          <pc:sldLayoutMkLst>
            <pc:docMk/>
            <pc:sldMasterMk cId="3794860171" sldId="2147483684"/>
            <pc:sldLayoutMk cId="1456386103" sldId="2147483688"/>
          </pc:sldLayoutMkLst>
        </pc:sldLayoutChg>
        <pc:sldLayoutChg chg="add del mod replId">
          <pc:chgData name="Zuzanna Nasiłowska" userId="S::zuznas4065@edu.wroclaw.pl::566bb3cb-d5f3-492c-a8ab-afb8ca75c457" providerId="AD" clId="Web-{88357CB8-F9DB-4964-B6EF-E432A4209F65}" dt="2021-04-14T14:09:32.008" v="84"/>
          <pc:sldLayoutMkLst>
            <pc:docMk/>
            <pc:sldMasterMk cId="3794860171" sldId="2147483684"/>
            <pc:sldLayoutMk cId="1146906488" sldId="2147483689"/>
          </pc:sldLayoutMkLst>
        </pc:sldLayoutChg>
        <pc:sldLayoutChg chg="add del mod replId">
          <pc:chgData name="Zuzanna Nasiłowska" userId="S::zuznas4065@edu.wroclaw.pl::566bb3cb-d5f3-492c-a8ab-afb8ca75c457" providerId="AD" clId="Web-{88357CB8-F9DB-4964-B6EF-E432A4209F65}" dt="2021-04-14T14:09:32.008" v="84"/>
          <pc:sldLayoutMkLst>
            <pc:docMk/>
            <pc:sldMasterMk cId="3794860171" sldId="2147483684"/>
            <pc:sldLayoutMk cId="1120774839" sldId="2147483690"/>
          </pc:sldLayoutMkLst>
        </pc:sldLayoutChg>
        <pc:sldLayoutChg chg="add del mod replId">
          <pc:chgData name="Zuzanna Nasiłowska" userId="S::zuznas4065@edu.wroclaw.pl::566bb3cb-d5f3-492c-a8ab-afb8ca75c457" providerId="AD" clId="Web-{88357CB8-F9DB-4964-B6EF-E432A4209F65}" dt="2021-04-14T14:09:32.008" v="84"/>
          <pc:sldLayoutMkLst>
            <pc:docMk/>
            <pc:sldMasterMk cId="3794860171" sldId="2147483684"/>
            <pc:sldLayoutMk cId="1022674171" sldId="2147483691"/>
          </pc:sldLayoutMkLst>
        </pc:sldLayoutChg>
        <pc:sldLayoutChg chg="add del mod replId">
          <pc:chgData name="Zuzanna Nasiłowska" userId="S::zuznas4065@edu.wroclaw.pl::566bb3cb-d5f3-492c-a8ab-afb8ca75c457" providerId="AD" clId="Web-{88357CB8-F9DB-4964-B6EF-E432A4209F65}" dt="2021-04-14T14:09:32.008" v="84"/>
          <pc:sldLayoutMkLst>
            <pc:docMk/>
            <pc:sldMasterMk cId="3794860171" sldId="2147483684"/>
            <pc:sldLayoutMk cId="719552408" sldId="2147483692"/>
          </pc:sldLayoutMkLst>
        </pc:sldLayoutChg>
        <pc:sldLayoutChg chg="add del mod replId">
          <pc:chgData name="Zuzanna Nasiłowska" userId="S::zuznas4065@edu.wroclaw.pl::566bb3cb-d5f3-492c-a8ab-afb8ca75c457" providerId="AD" clId="Web-{88357CB8-F9DB-4964-B6EF-E432A4209F65}" dt="2021-04-14T14:09:32.008" v="84"/>
          <pc:sldLayoutMkLst>
            <pc:docMk/>
            <pc:sldMasterMk cId="3794860171" sldId="2147483684"/>
            <pc:sldLayoutMk cId="1959759602" sldId="2147483693"/>
          </pc:sldLayoutMkLst>
        </pc:sldLayoutChg>
        <pc:sldLayoutChg chg="add del mod replId">
          <pc:chgData name="Zuzanna Nasiłowska" userId="S::zuznas4065@edu.wroclaw.pl::566bb3cb-d5f3-492c-a8ab-afb8ca75c457" providerId="AD" clId="Web-{88357CB8-F9DB-4964-B6EF-E432A4209F65}" dt="2021-04-14T14:09:32.008" v="84"/>
          <pc:sldLayoutMkLst>
            <pc:docMk/>
            <pc:sldMasterMk cId="3794860171" sldId="2147483684"/>
            <pc:sldLayoutMk cId="3977176919" sldId="2147483694"/>
          </pc:sldLayoutMkLst>
        </pc:sldLayoutChg>
        <pc:sldLayoutChg chg="add del mod replId">
          <pc:chgData name="Zuzanna Nasiłowska" userId="S::zuznas4065@edu.wroclaw.pl::566bb3cb-d5f3-492c-a8ab-afb8ca75c457" providerId="AD" clId="Web-{88357CB8-F9DB-4964-B6EF-E432A4209F65}" dt="2021-04-14T14:09:32.008" v="84"/>
          <pc:sldLayoutMkLst>
            <pc:docMk/>
            <pc:sldMasterMk cId="3794860171" sldId="2147483684"/>
            <pc:sldLayoutMk cId="2453734475" sldId="2147483695"/>
          </pc:sldLayoutMkLst>
        </pc:sldLayoutChg>
      </pc:sldMasterChg>
      <pc:sldMasterChg chg="add del addSldLayout delSldLayout modSldLayout">
        <pc:chgData name="Zuzanna Nasiłowska" userId="S::zuznas4065@edu.wroclaw.pl::566bb3cb-d5f3-492c-a8ab-afb8ca75c457" providerId="AD" clId="Web-{88357CB8-F9DB-4964-B6EF-E432A4209F65}" dt="2021-04-14T14:15:00.562" v="85"/>
        <pc:sldMasterMkLst>
          <pc:docMk/>
          <pc:sldMasterMk cId="794510089" sldId="2147483696"/>
        </pc:sldMasterMkLst>
        <pc:sldLayoutChg chg="add del mod replId">
          <pc:chgData name="Zuzanna Nasiłowska" userId="S::zuznas4065@edu.wroclaw.pl::566bb3cb-d5f3-492c-a8ab-afb8ca75c457" providerId="AD" clId="Web-{88357CB8-F9DB-4964-B6EF-E432A4209F65}" dt="2021-04-14T14:15:00.562" v="85"/>
          <pc:sldLayoutMkLst>
            <pc:docMk/>
            <pc:sldMasterMk cId="794510089" sldId="2147483696"/>
            <pc:sldLayoutMk cId="2958775594" sldId="2147483697"/>
          </pc:sldLayoutMkLst>
        </pc:sldLayoutChg>
        <pc:sldLayoutChg chg="add del mod replId">
          <pc:chgData name="Zuzanna Nasiłowska" userId="S::zuznas4065@edu.wroclaw.pl::566bb3cb-d5f3-492c-a8ab-afb8ca75c457" providerId="AD" clId="Web-{88357CB8-F9DB-4964-B6EF-E432A4209F65}" dt="2021-04-14T14:15:00.562" v="85"/>
          <pc:sldLayoutMkLst>
            <pc:docMk/>
            <pc:sldMasterMk cId="794510089" sldId="2147483696"/>
            <pc:sldLayoutMk cId="512565100" sldId="2147483698"/>
          </pc:sldLayoutMkLst>
        </pc:sldLayoutChg>
        <pc:sldLayoutChg chg="add del mod replId">
          <pc:chgData name="Zuzanna Nasiłowska" userId="S::zuznas4065@edu.wroclaw.pl::566bb3cb-d5f3-492c-a8ab-afb8ca75c457" providerId="AD" clId="Web-{88357CB8-F9DB-4964-B6EF-E432A4209F65}" dt="2021-04-14T14:15:00.562" v="85"/>
          <pc:sldLayoutMkLst>
            <pc:docMk/>
            <pc:sldMasterMk cId="794510089" sldId="2147483696"/>
            <pc:sldLayoutMk cId="815051425" sldId="2147483699"/>
          </pc:sldLayoutMkLst>
        </pc:sldLayoutChg>
        <pc:sldLayoutChg chg="add del mod replId">
          <pc:chgData name="Zuzanna Nasiłowska" userId="S::zuznas4065@edu.wroclaw.pl::566bb3cb-d5f3-492c-a8ab-afb8ca75c457" providerId="AD" clId="Web-{88357CB8-F9DB-4964-B6EF-E432A4209F65}" dt="2021-04-14T14:15:00.562" v="85"/>
          <pc:sldLayoutMkLst>
            <pc:docMk/>
            <pc:sldMasterMk cId="794510089" sldId="2147483696"/>
            <pc:sldLayoutMk cId="2149860666" sldId="2147483700"/>
          </pc:sldLayoutMkLst>
        </pc:sldLayoutChg>
        <pc:sldLayoutChg chg="add del mod replId">
          <pc:chgData name="Zuzanna Nasiłowska" userId="S::zuznas4065@edu.wroclaw.pl::566bb3cb-d5f3-492c-a8ab-afb8ca75c457" providerId="AD" clId="Web-{88357CB8-F9DB-4964-B6EF-E432A4209F65}" dt="2021-04-14T14:15:00.562" v="85"/>
          <pc:sldLayoutMkLst>
            <pc:docMk/>
            <pc:sldMasterMk cId="794510089" sldId="2147483696"/>
            <pc:sldLayoutMk cId="3472325059" sldId="2147483701"/>
          </pc:sldLayoutMkLst>
        </pc:sldLayoutChg>
        <pc:sldLayoutChg chg="add del mod replId">
          <pc:chgData name="Zuzanna Nasiłowska" userId="S::zuznas4065@edu.wroclaw.pl::566bb3cb-d5f3-492c-a8ab-afb8ca75c457" providerId="AD" clId="Web-{88357CB8-F9DB-4964-B6EF-E432A4209F65}" dt="2021-04-14T14:15:00.562" v="85"/>
          <pc:sldLayoutMkLst>
            <pc:docMk/>
            <pc:sldMasterMk cId="794510089" sldId="2147483696"/>
            <pc:sldLayoutMk cId="4139224747" sldId="2147483702"/>
          </pc:sldLayoutMkLst>
        </pc:sldLayoutChg>
        <pc:sldLayoutChg chg="add del mod replId">
          <pc:chgData name="Zuzanna Nasiłowska" userId="S::zuznas4065@edu.wroclaw.pl::566bb3cb-d5f3-492c-a8ab-afb8ca75c457" providerId="AD" clId="Web-{88357CB8-F9DB-4964-B6EF-E432A4209F65}" dt="2021-04-14T14:15:00.562" v="85"/>
          <pc:sldLayoutMkLst>
            <pc:docMk/>
            <pc:sldMasterMk cId="794510089" sldId="2147483696"/>
            <pc:sldLayoutMk cId="3438142932" sldId="2147483703"/>
          </pc:sldLayoutMkLst>
        </pc:sldLayoutChg>
        <pc:sldLayoutChg chg="add del mod replId">
          <pc:chgData name="Zuzanna Nasiłowska" userId="S::zuznas4065@edu.wroclaw.pl::566bb3cb-d5f3-492c-a8ab-afb8ca75c457" providerId="AD" clId="Web-{88357CB8-F9DB-4964-B6EF-E432A4209F65}" dt="2021-04-14T14:15:00.562" v="85"/>
          <pc:sldLayoutMkLst>
            <pc:docMk/>
            <pc:sldMasterMk cId="794510089" sldId="2147483696"/>
            <pc:sldLayoutMk cId="1235918713" sldId="2147483704"/>
          </pc:sldLayoutMkLst>
        </pc:sldLayoutChg>
        <pc:sldLayoutChg chg="add del mod replId">
          <pc:chgData name="Zuzanna Nasiłowska" userId="S::zuznas4065@edu.wroclaw.pl::566bb3cb-d5f3-492c-a8ab-afb8ca75c457" providerId="AD" clId="Web-{88357CB8-F9DB-4964-B6EF-E432A4209F65}" dt="2021-04-14T14:15:00.562" v="85"/>
          <pc:sldLayoutMkLst>
            <pc:docMk/>
            <pc:sldMasterMk cId="794510089" sldId="2147483696"/>
            <pc:sldLayoutMk cId="3926716365" sldId="2147483705"/>
          </pc:sldLayoutMkLst>
        </pc:sldLayoutChg>
        <pc:sldLayoutChg chg="add del mod replId">
          <pc:chgData name="Zuzanna Nasiłowska" userId="S::zuznas4065@edu.wroclaw.pl::566bb3cb-d5f3-492c-a8ab-afb8ca75c457" providerId="AD" clId="Web-{88357CB8-F9DB-4964-B6EF-E432A4209F65}" dt="2021-04-14T14:15:00.562" v="85"/>
          <pc:sldLayoutMkLst>
            <pc:docMk/>
            <pc:sldMasterMk cId="794510089" sldId="2147483696"/>
            <pc:sldLayoutMk cId="3000610859" sldId="2147483706"/>
          </pc:sldLayoutMkLst>
        </pc:sldLayoutChg>
        <pc:sldLayoutChg chg="add del mod replId">
          <pc:chgData name="Zuzanna Nasiłowska" userId="S::zuznas4065@edu.wroclaw.pl::566bb3cb-d5f3-492c-a8ab-afb8ca75c457" providerId="AD" clId="Web-{88357CB8-F9DB-4964-B6EF-E432A4209F65}" dt="2021-04-14T14:15:00.562" v="85"/>
          <pc:sldLayoutMkLst>
            <pc:docMk/>
            <pc:sldMasterMk cId="794510089" sldId="2147483696"/>
            <pc:sldLayoutMk cId="1537552274" sldId="2147483707"/>
          </pc:sldLayoutMkLst>
        </pc:sldLayoutChg>
      </pc:sldMasterChg>
      <pc:sldMasterChg chg="add del addSldLayout delSldLayout modSldLayout">
        <pc:chgData name="Zuzanna Nasiłowska" userId="S::zuznas4065@edu.wroclaw.pl::566bb3cb-d5f3-492c-a8ab-afb8ca75c457" providerId="AD" clId="Web-{88357CB8-F9DB-4964-B6EF-E432A4209F65}" dt="2021-04-14T14:15:08.109" v="86"/>
        <pc:sldMasterMkLst>
          <pc:docMk/>
          <pc:sldMasterMk cId="1302112812" sldId="2147483708"/>
        </pc:sldMasterMkLst>
        <pc:sldLayoutChg chg="add del mod replId">
          <pc:chgData name="Zuzanna Nasiłowska" userId="S::zuznas4065@edu.wroclaw.pl::566bb3cb-d5f3-492c-a8ab-afb8ca75c457" providerId="AD" clId="Web-{88357CB8-F9DB-4964-B6EF-E432A4209F65}" dt="2021-04-14T14:15:08.109" v="86"/>
          <pc:sldLayoutMkLst>
            <pc:docMk/>
            <pc:sldMasterMk cId="1302112812" sldId="2147483708"/>
            <pc:sldLayoutMk cId="722568316" sldId="2147483709"/>
          </pc:sldLayoutMkLst>
        </pc:sldLayoutChg>
        <pc:sldLayoutChg chg="add del mod replId">
          <pc:chgData name="Zuzanna Nasiłowska" userId="S::zuznas4065@edu.wroclaw.pl::566bb3cb-d5f3-492c-a8ab-afb8ca75c457" providerId="AD" clId="Web-{88357CB8-F9DB-4964-B6EF-E432A4209F65}" dt="2021-04-14T14:15:08.109" v="86"/>
          <pc:sldLayoutMkLst>
            <pc:docMk/>
            <pc:sldMasterMk cId="1302112812" sldId="2147483708"/>
            <pc:sldLayoutMk cId="3082066893" sldId="2147483710"/>
          </pc:sldLayoutMkLst>
        </pc:sldLayoutChg>
        <pc:sldLayoutChg chg="add del mod replId">
          <pc:chgData name="Zuzanna Nasiłowska" userId="S::zuznas4065@edu.wroclaw.pl::566bb3cb-d5f3-492c-a8ab-afb8ca75c457" providerId="AD" clId="Web-{88357CB8-F9DB-4964-B6EF-E432A4209F65}" dt="2021-04-14T14:15:08.109" v="86"/>
          <pc:sldLayoutMkLst>
            <pc:docMk/>
            <pc:sldMasterMk cId="1302112812" sldId="2147483708"/>
            <pc:sldLayoutMk cId="3151065889" sldId="2147483711"/>
          </pc:sldLayoutMkLst>
        </pc:sldLayoutChg>
        <pc:sldLayoutChg chg="add del mod replId">
          <pc:chgData name="Zuzanna Nasiłowska" userId="S::zuznas4065@edu.wroclaw.pl::566bb3cb-d5f3-492c-a8ab-afb8ca75c457" providerId="AD" clId="Web-{88357CB8-F9DB-4964-B6EF-E432A4209F65}" dt="2021-04-14T14:15:08.109" v="86"/>
          <pc:sldLayoutMkLst>
            <pc:docMk/>
            <pc:sldMasterMk cId="1302112812" sldId="2147483708"/>
            <pc:sldLayoutMk cId="120721987" sldId="2147483712"/>
          </pc:sldLayoutMkLst>
        </pc:sldLayoutChg>
        <pc:sldLayoutChg chg="add del mod replId">
          <pc:chgData name="Zuzanna Nasiłowska" userId="S::zuznas4065@edu.wroclaw.pl::566bb3cb-d5f3-492c-a8ab-afb8ca75c457" providerId="AD" clId="Web-{88357CB8-F9DB-4964-B6EF-E432A4209F65}" dt="2021-04-14T14:15:08.109" v="86"/>
          <pc:sldLayoutMkLst>
            <pc:docMk/>
            <pc:sldMasterMk cId="1302112812" sldId="2147483708"/>
            <pc:sldLayoutMk cId="3424174340" sldId="2147483713"/>
          </pc:sldLayoutMkLst>
        </pc:sldLayoutChg>
        <pc:sldLayoutChg chg="add del mod replId">
          <pc:chgData name="Zuzanna Nasiłowska" userId="S::zuznas4065@edu.wroclaw.pl::566bb3cb-d5f3-492c-a8ab-afb8ca75c457" providerId="AD" clId="Web-{88357CB8-F9DB-4964-B6EF-E432A4209F65}" dt="2021-04-14T14:15:08.109" v="86"/>
          <pc:sldLayoutMkLst>
            <pc:docMk/>
            <pc:sldMasterMk cId="1302112812" sldId="2147483708"/>
            <pc:sldLayoutMk cId="1410149143" sldId="2147483714"/>
          </pc:sldLayoutMkLst>
        </pc:sldLayoutChg>
        <pc:sldLayoutChg chg="add del mod replId">
          <pc:chgData name="Zuzanna Nasiłowska" userId="S::zuznas4065@edu.wroclaw.pl::566bb3cb-d5f3-492c-a8ab-afb8ca75c457" providerId="AD" clId="Web-{88357CB8-F9DB-4964-B6EF-E432A4209F65}" dt="2021-04-14T14:15:08.109" v="86"/>
          <pc:sldLayoutMkLst>
            <pc:docMk/>
            <pc:sldMasterMk cId="1302112812" sldId="2147483708"/>
            <pc:sldLayoutMk cId="2144881140" sldId="2147483715"/>
          </pc:sldLayoutMkLst>
        </pc:sldLayoutChg>
        <pc:sldLayoutChg chg="add del mod replId">
          <pc:chgData name="Zuzanna Nasiłowska" userId="S::zuznas4065@edu.wroclaw.pl::566bb3cb-d5f3-492c-a8ab-afb8ca75c457" providerId="AD" clId="Web-{88357CB8-F9DB-4964-B6EF-E432A4209F65}" dt="2021-04-14T14:15:08.109" v="86"/>
          <pc:sldLayoutMkLst>
            <pc:docMk/>
            <pc:sldMasterMk cId="1302112812" sldId="2147483708"/>
            <pc:sldLayoutMk cId="2310272005" sldId="2147483716"/>
          </pc:sldLayoutMkLst>
        </pc:sldLayoutChg>
        <pc:sldLayoutChg chg="add del mod replId">
          <pc:chgData name="Zuzanna Nasiłowska" userId="S::zuznas4065@edu.wroclaw.pl::566bb3cb-d5f3-492c-a8ab-afb8ca75c457" providerId="AD" clId="Web-{88357CB8-F9DB-4964-B6EF-E432A4209F65}" dt="2021-04-14T14:15:08.109" v="86"/>
          <pc:sldLayoutMkLst>
            <pc:docMk/>
            <pc:sldMasterMk cId="1302112812" sldId="2147483708"/>
            <pc:sldLayoutMk cId="1499345334" sldId="2147483717"/>
          </pc:sldLayoutMkLst>
        </pc:sldLayoutChg>
        <pc:sldLayoutChg chg="add del mod replId">
          <pc:chgData name="Zuzanna Nasiłowska" userId="S::zuznas4065@edu.wroclaw.pl::566bb3cb-d5f3-492c-a8ab-afb8ca75c457" providerId="AD" clId="Web-{88357CB8-F9DB-4964-B6EF-E432A4209F65}" dt="2021-04-14T14:15:08.109" v="86"/>
          <pc:sldLayoutMkLst>
            <pc:docMk/>
            <pc:sldMasterMk cId="1302112812" sldId="2147483708"/>
            <pc:sldLayoutMk cId="382833618" sldId="2147483718"/>
          </pc:sldLayoutMkLst>
        </pc:sldLayoutChg>
        <pc:sldLayoutChg chg="add del mod replId">
          <pc:chgData name="Zuzanna Nasiłowska" userId="S::zuznas4065@edu.wroclaw.pl::566bb3cb-d5f3-492c-a8ab-afb8ca75c457" providerId="AD" clId="Web-{88357CB8-F9DB-4964-B6EF-E432A4209F65}" dt="2021-04-14T14:15:08.109" v="86"/>
          <pc:sldLayoutMkLst>
            <pc:docMk/>
            <pc:sldMasterMk cId="1302112812" sldId="2147483708"/>
            <pc:sldLayoutMk cId="3214771795" sldId="2147483719"/>
          </pc:sldLayoutMkLst>
        </pc:sldLayoutChg>
      </pc:sldMasterChg>
      <pc:sldMasterChg chg="add del addSldLayout delSldLayout modSldLayout">
        <pc:chgData name="Zuzanna Nasiłowska" userId="S::zuznas4065@edu.wroclaw.pl::566bb3cb-d5f3-492c-a8ab-afb8ca75c457" providerId="AD" clId="Web-{88357CB8-F9DB-4964-B6EF-E432A4209F65}" dt="2021-04-14T14:36:17.656" v="135"/>
        <pc:sldMasterMkLst>
          <pc:docMk/>
          <pc:sldMasterMk cId="1815294186" sldId="2147483720"/>
        </pc:sldMasterMkLst>
        <pc:sldLayoutChg chg="add del mod replId">
          <pc:chgData name="Zuzanna Nasiłowska" userId="S::zuznas4065@edu.wroclaw.pl::566bb3cb-d5f3-492c-a8ab-afb8ca75c457" providerId="AD" clId="Web-{88357CB8-F9DB-4964-B6EF-E432A4209F65}" dt="2021-04-14T14:36:17.656" v="135"/>
          <pc:sldLayoutMkLst>
            <pc:docMk/>
            <pc:sldMasterMk cId="1815294186" sldId="2147483720"/>
            <pc:sldLayoutMk cId="2489088860" sldId="2147483721"/>
          </pc:sldLayoutMkLst>
        </pc:sldLayoutChg>
        <pc:sldLayoutChg chg="add del mod replId">
          <pc:chgData name="Zuzanna Nasiłowska" userId="S::zuznas4065@edu.wroclaw.pl::566bb3cb-d5f3-492c-a8ab-afb8ca75c457" providerId="AD" clId="Web-{88357CB8-F9DB-4964-B6EF-E432A4209F65}" dt="2021-04-14T14:36:17.656" v="135"/>
          <pc:sldLayoutMkLst>
            <pc:docMk/>
            <pc:sldMasterMk cId="1815294186" sldId="2147483720"/>
            <pc:sldLayoutMk cId="3402320855" sldId="2147483722"/>
          </pc:sldLayoutMkLst>
        </pc:sldLayoutChg>
        <pc:sldLayoutChg chg="add del mod replId">
          <pc:chgData name="Zuzanna Nasiłowska" userId="S::zuznas4065@edu.wroclaw.pl::566bb3cb-d5f3-492c-a8ab-afb8ca75c457" providerId="AD" clId="Web-{88357CB8-F9DB-4964-B6EF-E432A4209F65}" dt="2021-04-14T14:36:17.656" v="135"/>
          <pc:sldLayoutMkLst>
            <pc:docMk/>
            <pc:sldMasterMk cId="1815294186" sldId="2147483720"/>
            <pc:sldLayoutMk cId="1176459255" sldId="2147483723"/>
          </pc:sldLayoutMkLst>
        </pc:sldLayoutChg>
        <pc:sldLayoutChg chg="add del mod replId">
          <pc:chgData name="Zuzanna Nasiłowska" userId="S::zuznas4065@edu.wroclaw.pl::566bb3cb-d5f3-492c-a8ab-afb8ca75c457" providerId="AD" clId="Web-{88357CB8-F9DB-4964-B6EF-E432A4209F65}" dt="2021-04-14T14:36:17.656" v="135"/>
          <pc:sldLayoutMkLst>
            <pc:docMk/>
            <pc:sldMasterMk cId="1815294186" sldId="2147483720"/>
            <pc:sldLayoutMk cId="3116130417" sldId="2147483724"/>
          </pc:sldLayoutMkLst>
        </pc:sldLayoutChg>
        <pc:sldLayoutChg chg="add del mod replId">
          <pc:chgData name="Zuzanna Nasiłowska" userId="S::zuznas4065@edu.wroclaw.pl::566bb3cb-d5f3-492c-a8ab-afb8ca75c457" providerId="AD" clId="Web-{88357CB8-F9DB-4964-B6EF-E432A4209F65}" dt="2021-04-14T14:36:17.656" v="135"/>
          <pc:sldLayoutMkLst>
            <pc:docMk/>
            <pc:sldMasterMk cId="1815294186" sldId="2147483720"/>
            <pc:sldLayoutMk cId="769378269" sldId="2147483725"/>
          </pc:sldLayoutMkLst>
        </pc:sldLayoutChg>
        <pc:sldLayoutChg chg="add del mod replId">
          <pc:chgData name="Zuzanna Nasiłowska" userId="S::zuznas4065@edu.wroclaw.pl::566bb3cb-d5f3-492c-a8ab-afb8ca75c457" providerId="AD" clId="Web-{88357CB8-F9DB-4964-B6EF-E432A4209F65}" dt="2021-04-14T14:36:17.656" v="135"/>
          <pc:sldLayoutMkLst>
            <pc:docMk/>
            <pc:sldMasterMk cId="1815294186" sldId="2147483720"/>
            <pc:sldLayoutMk cId="4064170867" sldId="2147483726"/>
          </pc:sldLayoutMkLst>
        </pc:sldLayoutChg>
        <pc:sldLayoutChg chg="add del mod replId">
          <pc:chgData name="Zuzanna Nasiłowska" userId="S::zuznas4065@edu.wroclaw.pl::566bb3cb-d5f3-492c-a8ab-afb8ca75c457" providerId="AD" clId="Web-{88357CB8-F9DB-4964-B6EF-E432A4209F65}" dt="2021-04-14T14:36:17.656" v="135"/>
          <pc:sldLayoutMkLst>
            <pc:docMk/>
            <pc:sldMasterMk cId="1815294186" sldId="2147483720"/>
            <pc:sldLayoutMk cId="3967613272" sldId="2147483727"/>
          </pc:sldLayoutMkLst>
        </pc:sldLayoutChg>
        <pc:sldLayoutChg chg="add del mod replId">
          <pc:chgData name="Zuzanna Nasiłowska" userId="S::zuznas4065@edu.wroclaw.pl::566bb3cb-d5f3-492c-a8ab-afb8ca75c457" providerId="AD" clId="Web-{88357CB8-F9DB-4964-B6EF-E432A4209F65}" dt="2021-04-14T14:36:17.656" v="135"/>
          <pc:sldLayoutMkLst>
            <pc:docMk/>
            <pc:sldMasterMk cId="1815294186" sldId="2147483720"/>
            <pc:sldLayoutMk cId="1885463625" sldId="2147483728"/>
          </pc:sldLayoutMkLst>
        </pc:sldLayoutChg>
        <pc:sldLayoutChg chg="add del mod replId">
          <pc:chgData name="Zuzanna Nasiłowska" userId="S::zuznas4065@edu.wroclaw.pl::566bb3cb-d5f3-492c-a8ab-afb8ca75c457" providerId="AD" clId="Web-{88357CB8-F9DB-4964-B6EF-E432A4209F65}" dt="2021-04-14T14:36:17.656" v="135"/>
          <pc:sldLayoutMkLst>
            <pc:docMk/>
            <pc:sldMasterMk cId="1815294186" sldId="2147483720"/>
            <pc:sldLayoutMk cId="1394064528" sldId="2147483729"/>
          </pc:sldLayoutMkLst>
        </pc:sldLayoutChg>
        <pc:sldLayoutChg chg="add del mod replId">
          <pc:chgData name="Zuzanna Nasiłowska" userId="S::zuznas4065@edu.wroclaw.pl::566bb3cb-d5f3-492c-a8ab-afb8ca75c457" providerId="AD" clId="Web-{88357CB8-F9DB-4964-B6EF-E432A4209F65}" dt="2021-04-14T14:36:17.656" v="135"/>
          <pc:sldLayoutMkLst>
            <pc:docMk/>
            <pc:sldMasterMk cId="1815294186" sldId="2147483720"/>
            <pc:sldLayoutMk cId="4021293984" sldId="2147483730"/>
          </pc:sldLayoutMkLst>
        </pc:sldLayoutChg>
        <pc:sldLayoutChg chg="add del mod replId">
          <pc:chgData name="Zuzanna Nasiłowska" userId="S::zuznas4065@edu.wroclaw.pl::566bb3cb-d5f3-492c-a8ab-afb8ca75c457" providerId="AD" clId="Web-{88357CB8-F9DB-4964-B6EF-E432A4209F65}" dt="2021-04-14T14:36:17.656" v="135"/>
          <pc:sldLayoutMkLst>
            <pc:docMk/>
            <pc:sldMasterMk cId="1815294186" sldId="2147483720"/>
            <pc:sldLayoutMk cId="1221300922" sldId="2147483731"/>
          </pc:sldLayoutMkLst>
        </pc:sldLayoutChg>
      </pc:sldMasterChg>
      <pc:sldMasterChg chg="add del addSldLayout delSldLayout modSldLayout">
        <pc:chgData name="Zuzanna Nasiłowska" userId="S::zuznas4065@edu.wroclaw.pl::566bb3cb-d5f3-492c-a8ab-afb8ca75c457" providerId="AD" clId="Web-{88357CB8-F9DB-4964-B6EF-E432A4209F65}" dt="2021-04-14T14:36:29.875" v="137"/>
        <pc:sldMasterMkLst>
          <pc:docMk/>
          <pc:sldMasterMk cId="424995781" sldId="2147483732"/>
        </pc:sldMasterMkLst>
        <pc:sldLayoutChg chg="add del mod replId">
          <pc:chgData name="Zuzanna Nasiłowska" userId="S::zuznas4065@edu.wroclaw.pl::566bb3cb-d5f3-492c-a8ab-afb8ca75c457" providerId="AD" clId="Web-{88357CB8-F9DB-4964-B6EF-E432A4209F65}" dt="2021-04-14T14:36:29.875" v="137"/>
          <pc:sldLayoutMkLst>
            <pc:docMk/>
            <pc:sldMasterMk cId="424995781" sldId="2147483732"/>
            <pc:sldLayoutMk cId="1156909892" sldId="2147483733"/>
          </pc:sldLayoutMkLst>
        </pc:sldLayoutChg>
        <pc:sldLayoutChg chg="add del mod replId">
          <pc:chgData name="Zuzanna Nasiłowska" userId="S::zuznas4065@edu.wroclaw.pl::566bb3cb-d5f3-492c-a8ab-afb8ca75c457" providerId="AD" clId="Web-{88357CB8-F9DB-4964-B6EF-E432A4209F65}" dt="2021-04-14T14:36:29.875" v="137"/>
          <pc:sldLayoutMkLst>
            <pc:docMk/>
            <pc:sldMasterMk cId="424995781" sldId="2147483732"/>
            <pc:sldLayoutMk cId="2154039329" sldId="2147483734"/>
          </pc:sldLayoutMkLst>
        </pc:sldLayoutChg>
        <pc:sldLayoutChg chg="add del mod replId">
          <pc:chgData name="Zuzanna Nasiłowska" userId="S::zuznas4065@edu.wroclaw.pl::566bb3cb-d5f3-492c-a8ab-afb8ca75c457" providerId="AD" clId="Web-{88357CB8-F9DB-4964-B6EF-E432A4209F65}" dt="2021-04-14T14:36:29.875" v="137"/>
          <pc:sldLayoutMkLst>
            <pc:docMk/>
            <pc:sldMasterMk cId="424995781" sldId="2147483732"/>
            <pc:sldLayoutMk cId="2756544473" sldId="2147483735"/>
          </pc:sldLayoutMkLst>
        </pc:sldLayoutChg>
        <pc:sldLayoutChg chg="add del mod replId">
          <pc:chgData name="Zuzanna Nasiłowska" userId="S::zuznas4065@edu.wroclaw.pl::566bb3cb-d5f3-492c-a8ab-afb8ca75c457" providerId="AD" clId="Web-{88357CB8-F9DB-4964-B6EF-E432A4209F65}" dt="2021-04-14T14:36:29.875" v="137"/>
          <pc:sldLayoutMkLst>
            <pc:docMk/>
            <pc:sldMasterMk cId="424995781" sldId="2147483732"/>
            <pc:sldLayoutMk cId="3445241510" sldId="2147483736"/>
          </pc:sldLayoutMkLst>
        </pc:sldLayoutChg>
        <pc:sldLayoutChg chg="add del mod replId">
          <pc:chgData name="Zuzanna Nasiłowska" userId="S::zuznas4065@edu.wroclaw.pl::566bb3cb-d5f3-492c-a8ab-afb8ca75c457" providerId="AD" clId="Web-{88357CB8-F9DB-4964-B6EF-E432A4209F65}" dt="2021-04-14T14:36:29.875" v="137"/>
          <pc:sldLayoutMkLst>
            <pc:docMk/>
            <pc:sldMasterMk cId="424995781" sldId="2147483732"/>
            <pc:sldLayoutMk cId="3593916149" sldId="2147483737"/>
          </pc:sldLayoutMkLst>
        </pc:sldLayoutChg>
        <pc:sldLayoutChg chg="add del mod replId">
          <pc:chgData name="Zuzanna Nasiłowska" userId="S::zuznas4065@edu.wroclaw.pl::566bb3cb-d5f3-492c-a8ab-afb8ca75c457" providerId="AD" clId="Web-{88357CB8-F9DB-4964-B6EF-E432A4209F65}" dt="2021-04-14T14:36:29.875" v="137"/>
          <pc:sldLayoutMkLst>
            <pc:docMk/>
            <pc:sldMasterMk cId="424995781" sldId="2147483732"/>
            <pc:sldLayoutMk cId="795168367" sldId="2147483738"/>
          </pc:sldLayoutMkLst>
        </pc:sldLayoutChg>
        <pc:sldLayoutChg chg="add del mod replId">
          <pc:chgData name="Zuzanna Nasiłowska" userId="S::zuznas4065@edu.wroclaw.pl::566bb3cb-d5f3-492c-a8ab-afb8ca75c457" providerId="AD" clId="Web-{88357CB8-F9DB-4964-B6EF-E432A4209F65}" dt="2021-04-14T14:36:29.875" v="137"/>
          <pc:sldLayoutMkLst>
            <pc:docMk/>
            <pc:sldMasterMk cId="424995781" sldId="2147483732"/>
            <pc:sldLayoutMk cId="4138698317" sldId="2147483739"/>
          </pc:sldLayoutMkLst>
        </pc:sldLayoutChg>
        <pc:sldLayoutChg chg="add del mod replId">
          <pc:chgData name="Zuzanna Nasiłowska" userId="S::zuznas4065@edu.wroclaw.pl::566bb3cb-d5f3-492c-a8ab-afb8ca75c457" providerId="AD" clId="Web-{88357CB8-F9DB-4964-B6EF-E432A4209F65}" dt="2021-04-14T14:36:29.875" v="137"/>
          <pc:sldLayoutMkLst>
            <pc:docMk/>
            <pc:sldMasterMk cId="424995781" sldId="2147483732"/>
            <pc:sldLayoutMk cId="2611746445" sldId="2147483740"/>
          </pc:sldLayoutMkLst>
        </pc:sldLayoutChg>
        <pc:sldLayoutChg chg="add del mod replId">
          <pc:chgData name="Zuzanna Nasiłowska" userId="S::zuznas4065@edu.wroclaw.pl::566bb3cb-d5f3-492c-a8ab-afb8ca75c457" providerId="AD" clId="Web-{88357CB8-F9DB-4964-B6EF-E432A4209F65}" dt="2021-04-14T14:36:29.875" v="137"/>
          <pc:sldLayoutMkLst>
            <pc:docMk/>
            <pc:sldMasterMk cId="424995781" sldId="2147483732"/>
            <pc:sldLayoutMk cId="3851015509" sldId="2147483741"/>
          </pc:sldLayoutMkLst>
        </pc:sldLayoutChg>
        <pc:sldLayoutChg chg="add del mod replId">
          <pc:chgData name="Zuzanna Nasiłowska" userId="S::zuznas4065@edu.wroclaw.pl::566bb3cb-d5f3-492c-a8ab-afb8ca75c457" providerId="AD" clId="Web-{88357CB8-F9DB-4964-B6EF-E432A4209F65}" dt="2021-04-14T14:36:29.875" v="137"/>
          <pc:sldLayoutMkLst>
            <pc:docMk/>
            <pc:sldMasterMk cId="424995781" sldId="2147483732"/>
            <pc:sldLayoutMk cId="2833083742" sldId="2147483742"/>
          </pc:sldLayoutMkLst>
        </pc:sldLayoutChg>
        <pc:sldLayoutChg chg="add del mod replId">
          <pc:chgData name="Zuzanna Nasiłowska" userId="S::zuznas4065@edu.wroclaw.pl::566bb3cb-d5f3-492c-a8ab-afb8ca75c457" providerId="AD" clId="Web-{88357CB8-F9DB-4964-B6EF-E432A4209F65}" dt="2021-04-14T14:36:29.875" v="137"/>
          <pc:sldLayoutMkLst>
            <pc:docMk/>
            <pc:sldMasterMk cId="424995781" sldId="2147483732"/>
            <pc:sldLayoutMk cId="2865196075" sldId="2147483743"/>
          </pc:sldLayoutMkLst>
        </pc:sldLayoutChg>
      </pc:sldMasterChg>
      <pc:sldMasterChg chg="add del addSldLayout delSldLayout modSldLayout">
        <pc:chgData name="Zuzanna Nasiłowska" userId="S::zuznas4065@edu.wroclaw.pl::566bb3cb-d5f3-492c-a8ab-afb8ca75c457" providerId="AD" clId="Web-{88357CB8-F9DB-4964-B6EF-E432A4209F65}" dt="2021-04-14T14:36:35.906" v="138"/>
        <pc:sldMasterMkLst>
          <pc:docMk/>
          <pc:sldMasterMk cId="2572740509" sldId="2147483744"/>
        </pc:sldMasterMkLst>
        <pc:sldLayoutChg chg="add del mod replId">
          <pc:chgData name="Zuzanna Nasiłowska" userId="S::zuznas4065@edu.wroclaw.pl::566bb3cb-d5f3-492c-a8ab-afb8ca75c457" providerId="AD" clId="Web-{88357CB8-F9DB-4964-B6EF-E432A4209F65}" dt="2021-04-14T14:36:35.906" v="138"/>
          <pc:sldLayoutMkLst>
            <pc:docMk/>
            <pc:sldMasterMk cId="2572740509" sldId="2147483744"/>
            <pc:sldLayoutMk cId="4154436434" sldId="2147483745"/>
          </pc:sldLayoutMkLst>
        </pc:sldLayoutChg>
        <pc:sldLayoutChg chg="add del mod replId">
          <pc:chgData name="Zuzanna Nasiłowska" userId="S::zuznas4065@edu.wroclaw.pl::566bb3cb-d5f3-492c-a8ab-afb8ca75c457" providerId="AD" clId="Web-{88357CB8-F9DB-4964-B6EF-E432A4209F65}" dt="2021-04-14T14:36:35.906" v="138"/>
          <pc:sldLayoutMkLst>
            <pc:docMk/>
            <pc:sldMasterMk cId="2572740509" sldId="2147483744"/>
            <pc:sldLayoutMk cId="1293087320" sldId="2147483746"/>
          </pc:sldLayoutMkLst>
        </pc:sldLayoutChg>
        <pc:sldLayoutChg chg="add del mod replId">
          <pc:chgData name="Zuzanna Nasiłowska" userId="S::zuznas4065@edu.wroclaw.pl::566bb3cb-d5f3-492c-a8ab-afb8ca75c457" providerId="AD" clId="Web-{88357CB8-F9DB-4964-B6EF-E432A4209F65}" dt="2021-04-14T14:36:35.906" v="138"/>
          <pc:sldLayoutMkLst>
            <pc:docMk/>
            <pc:sldMasterMk cId="2572740509" sldId="2147483744"/>
            <pc:sldLayoutMk cId="1852985333" sldId="2147483747"/>
          </pc:sldLayoutMkLst>
        </pc:sldLayoutChg>
        <pc:sldLayoutChg chg="add del mod replId">
          <pc:chgData name="Zuzanna Nasiłowska" userId="S::zuznas4065@edu.wroclaw.pl::566bb3cb-d5f3-492c-a8ab-afb8ca75c457" providerId="AD" clId="Web-{88357CB8-F9DB-4964-B6EF-E432A4209F65}" dt="2021-04-14T14:36:35.906" v="138"/>
          <pc:sldLayoutMkLst>
            <pc:docMk/>
            <pc:sldMasterMk cId="2572740509" sldId="2147483744"/>
            <pc:sldLayoutMk cId="3911750411" sldId="2147483748"/>
          </pc:sldLayoutMkLst>
        </pc:sldLayoutChg>
        <pc:sldLayoutChg chg="add del mod replId">
          <pc:chgData name="Zuzanna Nasiłowska" userId="S::zuznas4065@edu.wroclaw.pl::566bb3cb-d5f3-492c-a8ab-afb8ca75c457" providerId="AD" clId="Web-{88357CB8-F9DB-4964-B6EF-E432A4209F65}" dt="2021-04-14T14:36:35.906" v="138"/>
          <pc:sldLayoutMkLst>
            <pc:docMk/>
            <pc:sldMasterMk cId="2572740509" sldId="2147483744"/>
            <pc:sldLayoutMk cId="1398191620" sldId="2147483749"/>
          </pc:sldLayoutMkLst>
        </pc:sldLayoutChg>
        <pc:sldLayoutChg chg="add del mod replId">
          <pc:chgData name="Zuzanna Nasiłowska" userId="S::zuznas4065@edu.wroclaw.pl::566bb3cb-d5f3-492c-a8ab-afb8ca75c457" providerId="AD" clId="Web-{88357CB8-F9DB-4964-B6EF-E432A4209F65}" dt="2021-04-14T14:36:35.906" v="138"/>
          <pc:sldLayoutMkLst>
            <pc:docMk/>
            <pc:sldMasterMk cId="2572740509" sldId="2147483744"/>
            <pc:sldLayoutMk cId="2758846728" sldId="2147483750"/>
          </pc:sldLayoutMkLst>
        </pc:sldLayoutChg>
        <pc:sldLayoutChg chg="add del mod replId">
          <pc:chgData name="Zuzanna Nasiłowska" userId="S::zuznas4065@edu.wroclaw.pl::566bb3cb-d5f3-492c-a8ab-afb8ca75c457" providerId="AD" clId="Web-{88357CB8-F9DB-4964-B6EF-E432A4209F65}" dt="2021-04-14T14:36:35.906" v="138"/>
          <pc:sldLayoutMkLst>
            <pc:docMk/>
            <pc:sldMasterMk cId="2572740509" sldId="2147483744"/>
            <pc:sldLayoutMk cId="3172113857" sldId="2147483751"/>
          </pc:sldLayoutMkLst>
        </pc:sldLayoutChg>
        <pc:sldLayoutChg chg="add del mod replId">
          <pc:chgData name="Zuzanna Nasiłowska" userId="S::zuznas4065@edu.wroclaw.pl::566bb3cb-d5f3-492c-a8ab-afb8ca75c457" providerId="AD" clId="Web-{88357CB8-F9DB-4964-B6EF-E432A4209F65}" dt="2021-04-14T14:36:35.906" v="138"/>
          <pc:sldLayoutMkLst>
            <pc:docMk/>
            <pc:sldMasterMk cId="2572740509" sldId="2147483744"/>
            <pc:sldLayoutMk cId="278581870" sldId="2147483752"/>
          </pc:sldLayoutMkLst>
        </pc:sldLayoutChg>
        <pc:sldLayoutChg chg="add del mod replId">
          <pc:chgData name="Zuzanna Nasiłowska" userId="S::zuznas4065@edu.wroclaw.pl::566bb3cb-d5f3-492c-a8ab-afb8ca75c457" providerId="AD" clId="Web-{88357CB8-F9DB-4964-B6EF-E432A4209F65}" dt="2021-04-14T14:36:35.906" v="138"/>
          <pc:sldLayoutMkLst>
            <pc:docMk/>
            <pc:sldMasterMk cId="2572740509" sldId="2147483744"/>
            <pc:sldLayoutMk cId="4048313341" sldId="2147483753"/>
          </pc:sldLayoutMkLst>
        </pc:sldLayoutChg>
        <pc:sldLayoutChg chg="add del mod replId">
          <pc:chgData name="Zuzanna Nasiłowska" userId="S::zuznas4065@edu.wroclaw.pl::566bb3cb-d5f3-492c-a8ab-afb8ca75c457" providerId="AD" clId="Web-{88357CB8-F9DB-4964-B6EF-E432A4209F65}" dt="2021-04-14T14:36:35.906" v="138"/>
          <pc:sldLayoutMkLst>
            <pc:docMk/>
            <pc:sldMasterMk cId="2572740509" sldId="2147483744"/>
            <pc:sldLayoutMk cId="3582566536" sldId="2147483754"/>
          </pc:sldLayoutMkLst>
        </pc:sldLayoutChg>
        <pc:sldLayoutChg chg="add del mod replId">
          <pc:chgData name="Zuzanna Nasiłowska" userId="S::zuznas4065@edu.wroclaw.pl::566bb3cb-d5f3-492c-a8ab-afb8ca75c457" providerId="AD" clId="Web-{88357CB8-F9DB-4964-B6EF-E432A4209F65}" dt="2021-04-14T14:36:35.906" v="138"/>
          <pc:sldLayoutMkLst>
            <pc:docMk/>
            <pc:sldMasterMk cId="2572740509" sldId="2147483744"/>
            <pc:sldLayoutMk cId="3959082659" sldId="2147483755"/>
          </pc:sldLayoutMkLst>
        </pc:sldLayoutChg>
      </pc:sldMasterChg>
      <pc:sldMasterChg chg="add del addSldLayout delSldLayout modSldLayout">
        <pc:chgData name="Zuzanna Nasiłowska" userId="S::zuznas4065@edu.wroclaw.pl::566bb3cb-d5f3-492c-a8ab-afb8ca75c457" providerId="AD" clId="Web-{88357CB8-F9DB-4964-B6EF-E432A4209F65}" dt="2021-04-14T14:37:08.407" v="141"/>
        <pc:sldMasterMkLst>
          <pc:docMk/>
          <pc:sldMasterMk cId="201558464" sldId="2147483756"/>
        </pc:sldMasterMkLst>
        <pc:sldLayoutChg chg="add del mod replId">
          <pc:chgData name="Zuzanna Nasiłowska" userId="S::zuznas4065@edu.wroclaw.pl::566bb3cb-d5f3-492c-a8ab-afb8ca75c457" providerId="AD" clId="Web-{88357CB8-F9DB-4964-B6EF-E432A4209F65}" dt="2021-04-14T14:37:08.407" v="141"/>
          <pc:sldLayoutMkLst>
            <pc:docMk/>
            <pc:sldMasterMk cId="201558464" sldId="2147483756"/>
            <pc:sldLayoutMk cId="2593521230" sldId="2147483757"/>
          </pc:sldLayoutMkLst>
        </pc:sldLayoutChg>
        <pc:sldLayoutChg chg="add del mod replId">
          <pc:chgData name="Zuzanna Nasiłowska" userId="S::zuznas4065@edu.wroclaw.pl::566bb3cb-d5f3-492c-a8ab-afb8ca75c457" providerId="AD" clId="Web-{88357CB8-F9DB-4964-B6EF-E432A4209F65}" dt="2021-04-14T14:37:08.407" v="141"/>
          <pc:sldLayoutMkLst>
            <pc:docMk/>
            <pc:sldMasterMk cId="201558464" sldId="2147483756"/>
            <pc:sldLayoutMk cId="2647128267" sldId="2147483758"/>
          </pc:sldLayoutMkLst>
        </pc:sldLayoutChg>
        <pc:sldLayoutChg chg="add del mod replId">
          <pc:chgData name="Zuzanna Nasiłowska" userId="S::zuznas4065@edu.wroclaw.pl::566bb3cb-d5f3-492c-a8ab-afb8ca75c457" providerId="AD" clId="Web-{88357CB8-F9DB-4964-B6EF-E432A4209F65}" dt="2021-04-14T14:37:08.407" v="141"/>
          <pc:sldLayoutMkLst>
            <pc:docMk/>
            <pc:sldMasterMk cId="201558464" sldId="2147483756"/>
            <pc:sldLayoutMk cId="2032660658" sldId="2147483759"/>
          </pc:sldLayoutMkLst>
        </pc:sldLayoutChg>
        <pc:sldLayoutChg chg="add del mod replId">
          <pc:chgData name="Zuzanna Nasiłowska" userId="S::zuznas4065@edu.wroclaw.pl::566bb3cb-d5f3-492c-a8ab-afb8ca75c457" providerId="AD" clId="Web-{88357CB8-F9DB-4964-B6EF-E432A4209F65}" dt="2021-04-14T14:37:08.407" v="141"/>
          <pc:sldLayoutMkLst>
            <pc:docMk/>
            <pc:sldMasterMk cId="201558464" sldId="2147483756"/>
            <pc:sldLayoutMk cId="4270142162" sldId="2147483760"/>
          </pc:sldLayoutMkLst>
        </pc:sldLayoutChg>
        <pc:sldLayoutChg chg="add del mod replId">
          <pc:chgData name="Zuzanna Nasiłowska" userId="S::zuznas4065@edu.wroclaw.pl::566bb3cb-d5f3-492c-a8ab-afb8ca75c457" providerId="AD" clId="Web-{88357CB8-F9DB-4964-B6EF-E432A4209F65}" dt="2021-04-14T14:37:08.407" v="141"/>
          <pc:sldLayoutMkLst>
            <pc:docMk/>
            <pc:sldMasterMk cId="201558464" sldId="2147483756"/>
            <pc:sldLayoutMk cId="3460714074" sldId="2147483761"/>
          </pc:sldLayoutMkLst>
        </pc:sldLayoutChg>
        <pc:sldLayoutChg chg="add del mod replId">
          <pc:chgData name="Zuzanna Nasiłowska" userId="S::zuznas4065@edu.wroclaw.pl::566bb3cb-d5f3-492c-a8ab-afb8ca75c457" providerId="AD" clId="Web-{88357CB8-F9DB-4964-B6EF-E432A4209F65}" dt="2021-04-14T14:37:08.407" v="141"/>
          <pc:sldLayoutMkLst>
            <pc:docMk/>
            <pc:sldMasterMk cId="201558464" sldId="2147483756"/>
            <pc:sldLayoutMk cId="2935120452" sldId="2147483762"/>
          </pc:sldLayoutMkLst>
        </pc:sldLayoutChg>
        <pc:sldLayoutChg chg="add del mod replId">
          <pc:chgData name="Zuzanna Nasiłowska" userId="S::zuznas4065@edu.wroclaw.pl::566bb3cb-d5f3-492c-a8ab-afb8ca75c457" providerId="AD" clId="Web-{88357CB8-F9DB-4964-B6EF-E432A4209F65}" dt="2021-04-14T14:37:08.407" v="141"/>
          <pc:sldLayoutMkLst>
            <pc:docMk/>
            <pc:sldMasterMk cId="201558464" sldId="2147483756"/>
            <pc:sldLayoutMk cId="3195629753" sldId="2147483763"/>
          </pc:sldLayoutMkLst>
        </pc:sldLayoutChg>
        <pc:sldLayoutChg chg="add del mod replId">
          <pc:chgData name="Zuzanna Nasiłowska" userId="S::zuznas4065@edu.wroclaw.pl::566bb3cb-d5f3-492c-a8ab-afb8ca75c457" providerId="AD" clId="Web-{88357CB8-F9DB-4964-B6EF-E432A4209F65}" dt="2021-04-14T14:37:08.407" v="141"/>
          <pc:sldLayoutMkLst>
            <pc:docMk/>
            <pc:sldMasterMk cId="201558464" sldId="2147483756"/>
            <pc:sldLayoutMk cId="2529410214" sldId="2147483764"/>
          </pc:sldLayoutMkLst>
        </pc:sldLayoutChg>
        <pc:sldLayoutChg chg="add del mod replId">
          <pc:chgData name="Zuzanna Nasiłowska" userId="S::zuznas4065@edu.wroclaw.pl::566bb3cb-d5f3-492c-a8ab-afb8ca75c457" providerId="AD" clId="Web-{88357CB8-F9DB-4964-B6EF-E432A4209F65}" dt="2021-04-14T14:37:08.407" v="141"/>
          <pc:sldLayoutMkLst>
            <pc:docMk/>
            <pc:sldMasterMk cId="201558464" sldId="2147483756"/>
            <pc:sldLayoutMk cId="556093630" sldId="2147483765"/>
          </pc:sldLayoutMkLst>
        </pc:sldLayoutChg>
        <pc:sldLayoutChg chg="add del mod replId">
          <pc:chgData name="Zuzanna Nasiłowska" userId="S::zuznas4065@edu.wroclaw.pl::566bb3cb-d5f3-492c-a8ab-afb8ca75c457" providerId="AD" clId="Web-{88357CB8-F9DB-4964-B6EF-E432A4209F65}" dt="2021-04-14T14:37:08.407" v="141"/>
          <pc:sldLayoutMkLst>
            <pc:docMk/>
            <pc:sldMasterMk cId="201558464" sldId="2147483756"/>
            <pc:sldLayoutMk cId="812729928" sldId="2147483766"/>
          </pc:sldLayoutMkLst>
        </pc:sldLayoutChg>
        <pc:sldLayoutChg chg="add del mod replId">
          <pc:chgData name="Zuzanna Nasiłowska" userId="S::zuznas4065@edu.wroclaw.pl::566bb3cb-d5f3-492c-a8ab-afb8ca75c457" providerId="AD" clId="Web-{88357CB8-F9DB-4964-B6EF-E432A4209F65}" dt="2021-04-14T14:37:08.407" v="141"/>
          <pc:sldLayoutMkLst>
            <pc:docMk/>
            <pc:sldMasterMk cId="201558464" sldId="2147483756"/>
            <pc:sldLayoutMk cId="2432361511" sldId="2147483767"/>
          </pc:sldLayoutMkLst>
        </pc:sldLayoutChg>
      </pc:sldMasterChg>
      <pc:sldMasterChg chg="add addSldLayout modSldLayout">
        <pc:chgData name="Zuzanna Nasiłowska" userId="S::zuznas4065@edu.wroclaw.pl::566bb3cb-d5f3-492c-a8ab-afb8ca75c457" providerId="AD" clId="Web-{88357CB8-F9DB-4964-B6EF-E432A4209F65}" dt="2021-04-14T14:37:08.407" v="141"/>
        <pc:sldMasterMkLst>
          <pc:docMk/>
          <pc:sldMasterMk cId="3317490113" sldId="2147483768"/>
        </pc:sldMasterMkLst>
        <pc:sldLayoutChg chg="add mod replId">
          <pc:chgData name="Zuzanna Nasiłowska" userId="S::zuznas4065@edu.wroclaw.pl::566bb3cb-d5f3-492c-a8ab-afb8ca75c457" providerId="AD" clId="Web-{88357CB8-F9DB-4964-B6EF-E432A4209F65}" dt="2021-04-14T14:37:08.407" v="141"/>
          <pc:sldLayoutMkLst>
            <pc:docMk/>
            <pc:sldMasterMk cId="3317490113" sldId="2147483768"/>
            <pc:sldLayoutMk cId="1724755797" sldId="2147483769"/>
          </pc:sldLayoutMkLst>
        </pc:sldLayoutChg>
        <pc:sldLayoutChg chg="add mod replId">
          <pc:chgData name="Zuzanna Nasiłowska" userId="S::zuznas4065@edu.wroclaw.pl::566bb3cb-d5f3-492c-a8ab-afb8ca75c457" providerId="AD" clId="Web-{88357CB8-F9DB-4964-B6EF-E432A4209F65}" dt="2021-04-14T14:37:08.407" v="141"/>
          <pc:sldLayoutMkLst>
            <pc:docMk/>
            <pc:sldMasterMk cId="3317490113" sldId="2147483768"/>
            <pc:sldLayoutMk cId="1460726251" sldId="2147483770"/>
          </pc:sldLayoutMkLst>
        </pc:sldLayoutChg>
        <pc:sldLayoutChg chg="add mod replId">
          <pc:chgData name="Zuzanna Nasiłowska" userId="S::zuznas4065@edu.wroclaw.pl::566bb3cb-d5f3-492c-a8ab-afb8ca75c457" providerId="AD" clId="Web-{88357CB8-F9DB-4964-B6EF-E432A4209F65}" dt="2021-04-14T14:37:08.407" v="141"/>
          <pc:sldLayoutMkLst>
            <pc:docMk/>
            <pc:sldMasterMk cId="3317490113" sldId="2147483768"/>
            <pc:sldLayoutMk cId="1244730247" sldId="2147483771"/>
          </pc:sldLayoutMkLst>
        </pc:sldLayoutChg>
        <pc:sldLayoutChg chg="add mod replId">
          <pc:chgData name="Zuzanna Nasiłowska" userId="S::zuznas4065@edu.wroclaw.pl::566bb3cb-d5f3-492c-a8ab-afb8ca75c457" providerId="AD" clId="Web-{88357CB8-F9DB-4964-B6EF-E432A4209F65}" dt="2021-04-14T14:37:08.407" v="141"/>
          <pc:sldLayoutMkLst>
            <pc:docMk/>
            <pc:sldMasterMk cId="3317490113" sldId="2147483768"/>
            <pc:sldLayoutMk cId="3567078921" sldId="2147483772"/>
          </pc:sldLayoutMkLst>
        </pc:sldLayoutChg>
        <pc:sldLayoutChg chg="add mod replId">
          <pc:chgData name="Zuzanna Nasiłowska" userId="S::zuznas4065@edu.wroclaw.pl::566bb3cb-d5f3-492c-a8ab-afb8ca75c457" providerId="AD" clId="Web-{88357CB8-F9DB-4964-B6EF-E432A4209F65}" dt="2021-04-14T14:37:08.407" v="141"/>
          <pc:sldLayoutMkLst>
            <pc:docMk/>
            <pc:sldMasterMk cId="3317490113" sldId="2147483768"/>
            <pc:sldLayoutMk cId="1647083303" sldId="2147483773"/>
          </pc:sldLayoutMkLst>
        </pc:sldLayoutChg>
        <pc:sldLayoutChg chg="add mod replId">
          <pc:chgData name="Zuzanna Nasiłowska" userId="S::zuznas4065@edu.wroclaw.pl::566bb3cb-d5f3-492c-a8ab-afb8ca75c457" providerId="AD" clId="Web-{88357CB8-F9DB-4964-B6EF-E432A4209F65}" dt="2021-04-14T14:37:08.407" v="141"/>
          <pc:sldLayoutMkLst>
            <pc:docMk/>
            <pc:sldMasterMk cId="3317490113" sldId="2147483768"/>
            <pc:sldLayoutMk cId="1183462239" sldId="2147483774"/>
          </pc:sldLayoutMkLst>
        </pc:sldLayoutChg>
        <pc:sldLayoutChg chg="add mod replId">
          <pc:chgData name="Zuzanna Nasiłowska" userId="S::zuznas4065@edu.wroclaw.pl::566bb3cb-d5f3-492c-a8ab-afb8ca75c457" providerId="AD" clId="Web-{88357CB8-F9DB-4964-B6EF-E432A4209F65}" dt="2021-04-14T14:37:08.407" v="141"/>
          <pc:sldLayoutMkLst>
            <pc:docMk/>
            <pc:sldMasterMk cId="3317490113" sldId="2147483768"/>
            <pc:sldLayoutMk cId="732514600" sldId="2147483775"/>
          </pc:sldLayoutMkLst>
        </pc:sldLayoutChg>
        <pc:sldLayoutChg chg="add mod replId">
          <pc:chgData name="Zuzanna Nasiłowska" userId="S::zuznas4065@edu.wroclaw.pl::566bb3cb-d5f3-492c-a8ab-afb8ca75c457" providerId="AD" clId="Web-{88357CB8-F9DB-4964-B6EF-E432A4209F65}" dt="2021-04-14T14:37:08.407" v="141"/>
          <pc:sldLayoutMkLst>
            <pc:docMk/>
            <pc:sldMasterMk cId="3317490113" sldId="2147483768"/>
            <pc:sldLayoutMk cId="312553324" sldId="2147483776"/>
          </pc:sldLayoutMkLst>
        </pc:sldLayoutChg>
        <pc:sldLayoutChg chg="add mod replId">
          <pc:chgData name="Zuzanna Nasiłowska" userId="S::zuznas4065@edu.wroclaw.pl::566bb3cb-d5f3-492c-a8ab-afb8ca75c457" providerId="AD" clId="Web-{88357CB8-F9DB-4964-B6EF-E432A4209F65}" dt="2021-04-14T14:37:08.407" v="141"/>
          <pc:sldLayoutMkLst>
            <pc:docMk/>
            <pc:sldMasterMk cId="3317490113" sldId="2147483768"/>
            <pc:sldLayoutMk cId="2362177614" sldId="2147483777"/>
          </pc:sldLayoutMkLst>
        </pc:sldLayoutChg>
        <pc:sldLayoutChg chg="add mod replId">
          <pc:chgData name="Zuzanna Nasiłowska" userId="S::zuznas4065@edu.wroclaw.pl::566bb3cb-d5f3-492c-a8ab-afb8ca75c457" providerId="AD" clId="Web-{88357CB8-F9DB-4964-B6EF-E432A4209F65}" dt="2021-04-14T14:37:08.407" v="141"/>
          <pc:sldLayoutMkLst>
            <pc:docMk/>
            <pc:sldMasterMk cId="3317490113" sldId="2147483768"/>
            <pc:sldLayoutMk cId="1821920061" sldId="2147483778"/>
          </pc:sldLayoutMkLst>
        </pc:sldLayoutChg>
        <pc:sldLayoutChg chg="add mod replId">
          <pc:chgData name="Zuzanna Nasiłowska" userId="S::zuznas4065@edu.wroclaw.pl::566bb3cb-d5f3-492c-a8ab-afb8ca75c457" providerId="AD" clId="Web-{88357CB8-F9DB-4964-B6EF-E432A4209F65}" dt="2021-04-14T14:37:08.407" v="141"/>
          <pc:sldLayoutMkLst>
            <pc:docMk/>
            <pc:sldMasterMk cId="3317490113" sldId="2147483768"/>
            <pc:sldLayoutMk cId="897873621" sldId="2147483779"/>
          </pc:sldLayoutMkLst>
        </pc:sldLayoutChg>
      </pc:sldMasterChg>
    </pc:docChg>
  </pc:docChgLst>
  <pc:docChgLst>
    <pc:chgData name="Wiktoria Steciuk" userId="S::wikste1143@edu.wroclaw.pl::97328558-0919-4dde-9b1c-2aab8289a600" providerId="AD" clId="Web-{04EFC1CA-C9D3-4F32-BB37-C3567A274976}"/>
    <pc:docChg chg="addSld delSld modSld">
      <pc:chgData name="Wiktoria Steciuk" userId="S::wikste1143@edu.wroclaw.pl::97328558-0919-4dde-9b1c-2aab8289a600" providerId="AD" clId="Web-{04EFC1CA-C9D3-4F32-BB37-C3567A274976}" dt="2021-04-19T16:04:33.463" v="221" actId="20577"/>
      <pc:docMkLst>
        <pc:docMk/>
      </pc:docMkLst>
      <pc:sldChg chg="modSp new del">
        <pc:chgData name="Wiktoria Steciuk" userId="S::wikste1143@edu.wroclaw.pl::97328558-0919-4dde-9b1c-2aab8289a600" providerId="AD" clId="Web-{04EFC1CA-C9D3-4F32-BB37-C3567A274976}" dt="2021-04-19T15:15:17.269" v="17"/>
        <pc:sldMkLst>
          <pc:docMk/>
          <pc:sldMk cId="966635639" sldId="276"/>
        </pc:sldMkLst>
        <pc:spChg chg="mod">
          <ac:chgData name="Wiktoria Steciuk" userId="S::wikste1143@edu.wroclaw.pl::97328558-0919-4dde-9b1c-2aab8289a600" providerId="AD" clId="Web-{04EFC1CA-C9D3-4F32-BB37-C3567A274976}" dt="2021-04-19T15:06:19.214" v="16" actId="20577"/>
          <ac:spMkLst>
            <pc:docMk/>
            <pc:sldMk cId="966635639" sldId="276"/>
            <ac:spMk id="2" creationId="{C11D4B8D-6017-4661-913F-AB4BFB7C03B7}"/>
          </ac:spMkLst>
        </pc:spChg>
      </pc:sldChg>
      <pc:sldChg chg="modSp add del replId">
        <pc:chgData name="Wiktoria Steciuk" userId="S::wikste1143@edu.wroclaw.pl::97328558-0919-4dde-9b1c-2aab8289a600" providerId="AD" clId="Web-{04EFC1CA-C9D3-4F32-BB37-C3567A274976}" dt="2021-04-19T15:19:12.225" v="39"/>
        <pc:sldMkLst>
          <pc:docMk/>
          <pc:sldMk cId="3836335357" sldId="276"/>
        </pc:sldMkLst>
        <pc:spChg chg="mod">
          <ac:chgData name="Wiktoria Steciuk" userId="S::wikste1143@edu.wroclaw.pl::97328558-0919-4dde-9b1c-2aab8289a600" providerId="AD" clId="Web-{04EFC1CA-C9D3-4F32-BB37-C3567A274976}" dt="2021-04-19T15:15:49.879" v="32" actId="20577"/>
          <ac:spMkLst>
            <pc:docMk/>
            <pc:sldMk cId="3836335357" sldId="276"/>
            <ac:spMk id="5" creationId="{FB5758EF-5E8C-43C5-831D-24FA2B3A9979}"/>
          </ac:spMkLst>
        </pc:spChg>
      </pc:sldChg>
      <pc:sldChg chg="addSp delSp modSp add mod replId setBg">
        <pc:chgData name="Wiktoria Steciuk" userId="S::wikste1143@edu.wroclaw.pl::97328558-0919-4dde-9b1c-2aab8289a600" providerId="AD" clId="Web-{04EFC1CA-C9D3-4F32-BB37-C3567A274976}" dt="2021-04-19T16:04:33.463" v="221" actId="20577"/>
        <pc:sldMkLst>
          <pc:docMk/>
          <pc:sldMk cId="3263387110" sldId="277"/>
        </pc:sldMkLst>
        <pc:spChg chg="mod">
          <ac:chgData name="Wiktoria Steciuk" userId="S::wikste1143@edu.wroclaw.pl::97328558-0919-4dde-9b1c-2aab8289a600" providerId="AD" clId="Web-{04EFC1CA-C9D3-4F32-BB37-C3567A274976}" dt="2021-04-19T15:26:18.497" v="93"/>
          <ac:spMkLst>
            <pc:docMk/>
            <pc:sldMk cId="3263387110" sldId="277"/>
            <ac:spMk id="2" creationId="{8936B4DF-C868-4520-BB51-2761D8039C20}"/>
          </ac:spMkLst>
        </pc:spChg>
        <pc:spChg chg="add mod">
          <ac:chgData name="Wiktoria Steciuk" userId="S::wikste1143@edu.wroclaw.pl::97328558-0919-4dde-9b1c-2aab8289a600" providerId="AD" clId="Web-{04EFC1CA-C9D3-4F32-BB37-C3567A274976}" dt="2021-04-19T16:01:42.287" v="196" actId="20577"/>
          <ac:spMkLst>
            <pc:docMk/>
            <pc:sldMk cId="3263387110" sldId="277"/>
            <ac:spMk id="3" creationId="{930B83B4-74B2-499D-8F61-1EF809E21699}"/>
          </ac:spMkLst>
        </pc:spChg>
        <pc:spChg chg="del mod">
          <ac:chgData name="Wiktoria Steciuk" userId="S::wikste1143@edu.wroclaw.pl::97328558-0919-4dde-9b1c-2aab8289a600" providerId="AD" clId="Web-{04EFC1CA-C9D3-4F32-BB37-C3567A274976}" dt="2021-04-19T15:20:27.773" v="64"/>
          <ac:spMkLst>
            <pc:docMk/>
            <pc:sldMk cId="3263387110" sldId="277"/>
            <ac:spMk id="3" creationId="{CB05190E-5E5F-499C-8DC6-06352CECF173}"/>
          </ac:spMkLst>
        </pc:spChg>
        <pc:spChg chg="add mod">
          <ac:chgData name="Wiktoria Steciuk" userId="S::wikste1143@edu.wroclaw.pl::97328558-0919-4dde-9b1c-2aab8289a600" providerId="AD" clId="Web-{04EFC1CA-C9D3-4F32-BB37-C3567A274976}" dt="2021-04-19T16:04:33.463" v="221" actId="20577"/>
          <ac:spMkLst>
            <pc:docMk/>
            <pc:sldMk cId="3263387110" sldId="277"/>
            <ac:spMk id="5" creationId="{A13379AA-456A-48F5-827D-B6A7606C6370}"/>
          </ac:spMkLst>
        </pc:spChg>
        <pc:spChg chg="add del mod">
          <ac:chgData name="Wiktoria Steciuk" userId="S::wikste1143@edu.wroclaw.pl::97328558-0919-4dde-9b1c-2aab8289a600" providerId="AD" clId="Web-{04EFC1CA-C9D3-4F32-BB37-C3567A274976}" dt="2021-04-19T15:33:55.425" v="151"/>
          <ac:spMkLst>
            <pc:docMk/>
            <pc:sldMk cId="3263387110" sldId="277"/>
            <ac:spMk id="7" creationId="{2AA47A35-3DBA-4D4A-89E1-E8E3118BC395}"/>
          </ac:spMkLst>
        </pc:spChg>
        <pc:spChg chg="add del mod ord">
          <ac:chgData name="Wiktoria Steciuk" userId="S::wikste1143@edu.wroclaw.pl::97328558-0919-4dde-9b1c-2aab8289a600" providerId="AD" clId="Web-{04EFC1CA-C9D3-4F32-BB37-C3567A274976}" dt="2021-04-19T16:01:05.193" v="191"/>
          <ac:spMkLst>
            <pc:docMk/>
            <pc:sldMk cId="3263387110" sldId="277"/>
            <ac:spMk id="8" creationId="{FEBE55AC-D153-4227-92E4-4E4B5F5B3873}"/>
          </ac:spMkLst>
        </pc:spChg>
        <pc:spChg chg="add del">
          <ac:chgData name="Wiktoria Steciuk" userId="S::wikste1143@edu.wroclaw.pl::97328558-0919-4dde-9b1c-2aab8289a600" providerId="AD" clId="Web-{04EFC1CA-C9D3-4F32-BB37-C3567A274976}" dt="2021-04-19T15:26:18.497" v="93"/>
          <ac:spMkLst>
            <pc:docMk/>
            <pc:sldMk cId="3263387110" sldId="277"/>
            <ac:spMk id="13" creationId="{2EA7C9D2-294E-4B1D-9700-BA3D38743B9B}"/>
          </ac:spMkLst>
        </pc:spChg>
        <pc:picChg chg="add del mod ord">
          <ac:chgData name="Wiktoria Steciuk" userId="S::wikste1143@edu.wroclaw.pl::97328558-0919-4dde-9b1c-2aab8289a600" providerId="AD" clId="Web-{04EFC1CA-C9D3-4F32-BB37-C3567A274976}" dt="2021-04-19T15:22:46.728" v="80"/>
          <ac:picMkLst>
            <pc:docMk/>
            <pc:sldMk cId="3263387110" sldId="277"/>
            <ac:picMk id="4" creationId="{7F1B5F5C-281F-4A5C-80DE-8E9D11355333}"/>
          </ac:picMkLst>
        </pc:picChg>
        <pc:picChg chg="del">
          <ac:chgData name="Wiktoria Steciuk" userId="S::wikste1143@edu.wroclaw.pl::97328558-0919-4dde-9b1c-2aab8289a600" providerId="AD" clId="Web-{04EFC1CA-C9D3-4F32-BB37-C3567A274976}" dt="2021-04-19T15:19:30.554" v="40"/>
          <ac:picMkLst>
            <pc:docMk/>
            <pc:sldMk cId="3263387110" sldId="277"/>
            <ac:picMk id="5" creationId="{2F83D79B-DDDF-4A36-AC02-2EE530AF19B4}"/>
          </ac:picMkLst>
        </pc:picChg>
        <pc:picChg chg="add del mod">
          <ac:chgData name="Wiktoria Steciuk" userId="S::wikste1143@edu.wroclaw.pl::97328558-0919-4dde-9b1c-2aab8289a600" providerId="AD" clId="Web-{04EFC1CA-C9D3-4F32-BB37-C3567A274976}" dt="2021-04-19T15:31:50.580" v="137"/>
          <ac:picMkLst>
            <pc:docMk/>
            <pc:sldMk cId="3263387110" sldId="277"/>
            <ac:picMk id="6" creationId="{25A5B613-5178-4AC0-A96F-46025884813A}"/>
          </ac:picMkLst>
        </pc:picChg>
      </pc:sldChg>
      <pc:sldChg chg="addSp delSp modSp new mod setBg">
        <pc:chgData name="Wiktoria Steciuk" userId="S::wikste1143@edu.wroclaw.pl::97328558-0919-4dde-9b1c-2aab8289a600" providerId="AD" clId="Web-{04EFC1CA-C9D3-4F32-BB37-C3567A274976}" dt="2021-04-19T15:31:45.377" v="136"/>
        <pc:sldMkLst>
          <pc:docMk/>
          <pc:sldMk cId="263214009" sldId="278"/>
        </pc:sldMkLst>
        <pc:spChg chg="add del">
          <ac:chgData name="Wiktoria Steciuk" userId="S::wikste1143@edu.wroclaw.pl::97328558-0919-4dde-9b1c-2aab8289a600" providerId="AD" clId="Web-{04EFC1CA-C9D3-4F32-BB37-C3567A274976}" dt="2021-04-19T15:31:45.377" v="135"/>
          <ac:spMkLst>
            <pc:docMk/>
            <pc:sldMk cId="263214009" sldId="278"/>
            <ac:spMk id="5" creationId="{B57B9212-F38D-4149-844C-A03D40E23E23}"/>
          </ac:spMkLst>
        </pc:spChg>
        <pc:spChg chg="add">
          <ac:chgData name="Wiktoria Steciuk" userId="S::wikste1143@edu.wroclaw.pl::97328558-0919-4dde-9b1c-2aab8289a600" providerId="AD" clId="Web-{04EFC1CA-C9D3-4F32-BB37-C3567A274976}" dt="2021-04-19T15:31:45.377" v="136"/>
          <ac:spMkLst>
            <pc:docMk/>
            <pc:sldMk cId="263214009" sldId="278"/>
            <ac:spMk id="6" creationId="{BC8BEAE2-C1C6-4677-A0EF-4C89EEB4ADE6}"/>
          </ac:spMkLst>
        </pc:spChg>
        <pc:spChg chg="add del">
          <ac:chgData name="Wiktoria Steciuk" userId="S::wikste1143@edu.wroclaw.pl::97328558-0919-4dde-9b1c-2aab8289a600" providerId="AD" clId="Web-{04EFC1CA-C9D3-4F32-BB37-C3567A274976}" dt="2021-04-19T15:31:27.439" v="133"/>
          <ac:spMkLst>
            <pc:docMk/>
            <pc:sldMk cId="263214009" sldId="278"/>
            <ac:spMk id="8" creationId="{E6E37985-09B8-4F09-93C7-44CB3EDE52A4}"/>
          </ac:spMkLst>
        </pc:spChg>
        <pc:picChg chg="add mod">
          <ac:chgData name="Wiktoria Steciuk" userId="S::wikste1143@edu.wroclaw.pl::97328558-0919-4dde-9b1c-2aab8289a600" providerId="AD" clId="Web-{04EFC1CA-C9D3-4F32-BB37-C3567A274976}" dt="2021-04-19T15:31:45.377" v="136"/>
          <ac:picMkLst>
            <pc:docMk/>
            <pc:sldMk cId="263214009" sldId="278"/>
            <ac:picMk id="3" creationId="{F047F377-BE73-4DC2-991A-803D3DC7020F}"/>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dirty="0"/>
              <a:t>Click to edit Master title style</a:t>
            </a:r>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96DFF08F-DC6B-4601-B491-B0F83F6DD2DA}" type="datetimeFigureOut">
              <a:rPr lang="en-US" dirty="0"/>
              <a:t>4/21/2021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72475579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6DFF08F-DC6B-4601-B491-B0F83F6DD2DA}" type="datetimeFigureOut">
              <a:rPr lang="en-US" dirty="0"/>
              <a:t>4/21/2021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821920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422854"/>
            <a:ext cx="2743196" cy="365125"/>
          </a:xfrm>
        </p:spPr>
        <p:txBody>
          <a:bodyPr/>
          <a:lstStyle/>
          <a:p>
            <a:fld id="{96DFF08F-DC6B-4601-B491-B0F83F6DD2DA}" type="datetimeFigureOut">
              <a:rPr lang="en-US" dirty="0"/>
              <a:t>4/21/2021</a:t>
            </a:fld>
            <a:endParaRPr lang="en-US" dirty="0"/>
          </a:p>
        </p:txBody>
      </p:sp>
      <p:sp>
        <p:nvSpPr>
          <p:cNvPr id="5" name="Footer Placeholder 4"/>
          <p:cNvSpPr>
            <a:spLocks noGrp="1"/>
          </p:cNvSpPr>
          <p:nvPr>
            <p:ph type="ftr" sz="quarter" idx="11"/>
          </p:nvPr>
        </p:nvSpPr>
        <p:spPr>
          <a:xfrm>
            <a:off x="3776135" y="6422854"/>
            <a:ext cx="4279669" cy="365125"/>
          </a:xfrm>
        </p:spPr>
        <p:txBody>
          <a:bodyPr/>
          <a:lstStyle/>
          <a:p>
            <a:endParaRPr lang="en-US" dirty="0"/>
          </a:p>
        </p:txBody>
      </p:sp>
      <p:sp>
        <p:nvSpPr>
          <p:cNvPr id="6" name="Slide Number Placeholder 5"/>
          <p:cNvSpPr>
            <a:spLocks noGrp="1"/>
          </p:cNvSpPr>
          <p:nvPr>
            <p:ph type="sldNum" sz="quarter" idx="12"/>
          </p:nvPr>
        </p:nvSpPr>
        <p:spPr>
          <a:xfrm>
            <a:off x="8073048" y="6422854"/>
            <a:ext cx="879759" cy="365125"/>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897873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6DFF08F-DC6B-4601-B491-B0F83F6DD2DA}" type="datetimeFigureOut">
              <a:rPr lang="en-US" dirty="0"/>
              <a:t>4/21/2021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460726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96DFF08F-DC6B-4601-B491-B0F83F6DD2DA}" type="datetimeFigureOut">
              <a:rPr lang="en-US" dirty="0"/>
              <a:pPr/>
              <a:t>4/21/2021</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24473024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6DFF08F-DC6B-4601-B491-B0F83F6DD2DA}" type="datetimeFigureOut">
              <a:rPr lang="en-US" dirty="0"/>
              <a:t>4/21/2021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567078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6DFF08F-DC6B-4601-B491-B0F83F6DD2DA}" type="datetimeFigureOut">
              <a:rPr lang="en-US" dirty="0"/>
              <a:t>4/21/2021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647083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96DFF08F-DC6B-4601-B491-B0F83F6DD2DA}" type="datetimeFigureOut">
              <a:rPr lang="en-US" dirty="0"/>
              <a:t>4/21/2021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183462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4/21/2021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732514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4/21/2021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2553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4/21/2021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62177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96DFF08F-DC6B-4601-B491-B0F83F6DD2DA}" type="datetimeFigureOut">
              <a:rPr lang="en-US" dirty="0"/>
              <a:pPr/>
              <a:t>4/21/2021</a:t>
            </a:fld>
            <a:endParaRPr lang="en-US" dirty="0"/>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317490113"/>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vkaVURZEjTg?feature=oembed" TargetMode="External"/><Relationship Id="rId1" Type="http://schemas.openxmlformats.org/officeDocument/2006/relationships/video" Target="https://www.youtube.com/embed/0dpnz2UkyUg?feature=oembed" TargetMode="External"/><Relationship Id="rId5" Type="http://schemas.openxmlformats.org/officeDocument/2006/relationships/image" Target="../media/image19.jpe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www.google.pl/url?sa=i&amp;url=https://inspekty.pl/17-celow-zrownowazonego-rozwoju-onz/&amp;psig=AOvVaw1IsP6Wkf864qIrre4rLEg2&amp;ust=1618926225506000&amp;source=images&amp;cd=vfe&amp;ved=0CAIQjRxqFwoTCJi8yaa4ivACFQAAAAAdAAAAABAJ" TargetMode="External"/><Relationship Id="rId3" Type="http://schemas.openxmlformats.org/officeDocument/2006/relationships/hyperlink" Target="https://bi.im-g.pl/im/7b/30/17/z24316283V,Zalozmy-jednak--ze-juz-mamy-niewyczerpane-i-czyste.jpg" TargetMode="External"/><Relationship Id="rId7" Type="http://schemas.openxmlformats.org/officeDocument/2006/relationships/hyperlink" Target="https://fundacjatribus.pl/sposoby-zapobiegania-zanieczyszczeniom/" TargetMode="External"/><Relationship Id="rId2" Type="http://schemas.openxmlformats.org/officeDocument/2006/relationships/hyperlink" Target="https://sciaga.pl/tekst/81722-82-hydrosfera" TargetMode="External"/><Relationship Id="rId1" Type="http://schemas.openxmlformats.org/officeDocument/2006/relationships/slideLayout" Target="../slideLayouts/slideLayout2.xml"/><Relationship Id="rId6" Type="http://schemas.openxmlformats.org/officeDocument/2006/relationships/hyperlink" Target="https://www.greelane.com/pl/nauka-tech-math/nauka/water-pollution-causes-effects-and-solutions-1140786/" TargetMode="External"/><Relationship Id="rId5" Type="http://schemas.openxmlformats.org/officeDocument/2006/relationships/hyperlink" Target="https://www.bryk.pl/wypracowania/geografia/geografia-spoleczno-ekonomiczna/8371-wplyw-czlowieka-na-hydrosfere.html" TargetMode="External"/><Relationship Id="rId10" Type="http://schemas.openxmlformats.org/officeDocument/2006/relationships/hyperlink" Target="https://pl.wikipedia.org/wiki/Cele_Zr%C3%B3wnowa%C5%BConego_Rozwoju_2030" TargetMode="External"/><Relationship Id="rId4" Type="http://schemas.openxmlformats.org/officeDocument/2006/relationships/hyperlink" Target="https://fabryka-wody.pl/wp-content/uploads/2017/09/globe-2231539_1280.jpg" TargetMode="External"/><Relationship Id="rId9" Type="http://schemas.openxmlformats.org/officeDocument/2006/relationships/hyperlink" Target="https://www.un.org.pl/cel6"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tint val="98000"/>
              </a:schemeClr>
              <a:schemeClr val="bg2">
                <a:tint val="99000"/>
                <a:shade val="96000"/>
                <a:satMod val="105000"/>
              </a:schemeClr>
            </a:duotone>
          </a:blip>
          <a:tile tx="0" ty="0" sx="100000" sy="100000" flip="none" algn="tl"/>
        </a:blipFill>
        <a:effectLst/>
      </p:bgPr>
    </p:bg>
    <p:spTree>
      <p:nvGrpSpPr>
        <p:cNvPr id="1" name=""/>
        <p:cNvGrpSpPr/>
        <p:nvPr/>
      </p:nvGrpSpPr>
      <p:grpSpPr>
        <a:xfrm>
          <a:off x="0" y="0"/>
          <a:ext cx="0" cy="0"/>
          <a:chOff x="0" y="0"/>
          <a:chExt cx="0" cy="0"/>
        </a:xfrm>
      </p:grpSpPr>
      <p:pic>
        <p:nvPicPr>
          <p:cNvPr id="4" name="Obraz 4" descr="Obraz zawierający jajko&#10;&#10;Opis wygenerowany automatycznie">
            <a:extLst>
              <a:ext uri="{FF2B5EF4-FFF2-40B4-BE49-F238E27FC236}">
                <a16:creationId xmlns:a16="http://schemas.microsoft.com/office/drawing/2014/main" id="{3F7D028C-A3FA-49D1-86D1-5FC3C52F7F96}"/>
              </a:ext>
            </a:extLst>
          </p:cNvPr>
          <p:cNvPicPr>
            <a:picLocks noChangeAspect="1"/>
          </p:cNvPicPr>
          <p:nvPr/>
        </p:nvPicPr>
        <p:blipFill rotWithShape="1">
          <a:blip r:embed="rId3"/>
          <a:srcRect t="20161" b="23589"/>
          <a:stretch/>
        </p:blipFill>
        <p:spPr>
          <a:xfrm>
            <a:off x="20" y="10"/>
            <a:ext cx="12191980" cy="6857990"/>
          </a:xfrm>
          <a:prstGeom prst="rect">
            <a:avLst/>
          </a:prstGeom>
        </p:spPr>
      </p:pic>
      <p:sp>
        <p:nvSpPr>
          <p:cNvPr id="14" name="Rectangle 8">
            <a:extLst>
              <a:ext uri="{FF2B5EF4-FFF2-40B4-BE49-F238E27FC236}">
                <a16:creationId xmlns:a16="http://schemas.microsoft.com/office/drawing/2014/main" id="{804FB2D8-882E-4D4E-BFA7-93B6CAFEE7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ytuł 1">
            <a:extLst>
              <a:ext uri="{FF2B5EF4-FFF2-40B4-BE49-F238E27FC236}">
                <a16:creationId xmlns:a16="http://schemas.microsoft.com/office/drawing/2014/main" id="{9F124362-5C9F-4AB7-881E-91D125893626}"/>
              </a:ext>
            </a:extLst>
          </p:cNvPr>
          <p:cNvSpPr>
            <a:spLocks noGrp="1"/>
          </p:cNvSpPr>
          <p:nvPr>
            <p:ph type="ctrTitle"/>
          </p:nvPr>
        </p:nvSpPr>
        <p:spPr>
          <a:xfrm>
            <a:off x="365759" y="2166364"/>
            <a:ext cx="11471565" cy="1739347"/>
          </a:xfrm>
        </p:spPr>
        <p:txBody>
          <a:bodyPr>
            <a:normAutofit/>
          </a:bodyPr>
          <a:lstStyle/>
          <a:p>
            <a:r>
              <a:rPr lang="pl-PL">
                <a:solidFill>
                  <a:schemeClr val="tx1"/>
                </a:solidFill>
                <a:latin typeface="Cambria"/>
              </a:rPr>
              <a:t>Wpływ Działalności człowieka na Hydrosferę</a:t>
            </a:r>
          </a:p>
        </p:txBody>
      </p:sp>
      <p:sp>
        <p:nvSpPr>
          <p:cNvPr id="16" name="Rectangle 10">
            <a:extLst>
              <a:ext uri="{FF2B5EF4-FFF2-40B4-BE49-F238E27FC236}">
                <a16:creationId xmlns:a16="http://schemas.microsoft.com/office/drawing/2014/main" id="{790B3A2D-194C-4639-93AD-69AAFB07D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887812"/>
            <a:ext cx="12188952" cy="4572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Tree>
    <p:extLst>
      <p:ext uri="{BB962C8B-B14F-4D97-AF65-F5344CB8AC3E}">
        <p14:creationId xmlns:p14="http://schemas.microsoft.com/office/powerpoint/2010/main" val="345328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40AE9A2-01E5-4CA6-A349-8348FA2599E9}"/>
              </a:ext>
            </a:extLst>
          </p:cNvPr>
          <p:cNvSpPr>
            <a:spLocks noGrp="1"/>
          </p:cNvSpPr>
          <p:nvPr>
            <p:ph type="title"/>
          </p:nvPr>
        </p:nvSpPr>
        <p:spPr>
          <a:xfrm>
            <a:off x="1202919" y="284176"/>
            <a:ext cx="9784080" cy="1508760"/>
          </a:xfrm>
        </p:spPr>
        <p:txBody>
          <a:bodyPr>
            <a:normAutofit/>
          </a:bodyPr>
          <a:lstStyle/>
          <a:p>
            <a:endParaRPr lang="pl-PL" dirty="0"/>
          </a:p>
        </p:txBody>
      </p:sp>
      <p:sp>
        <p:nvSpPr>
          <p:cNvPr id="3" name="Symbol zastępczy zawartości 2">
            <a:extLst>
              <a:ext uri="{FF2B5EF4-FFF2-40B4-BE49-F238E27FC236}">
                <a16:creationId xmlns:a16="http://schemas.microsoft.com/office/drawing/2014/main" id="{A0C6E33E-ED84-4F9D-A024-3121F0AE5DE4}"/>
              </a:ext>
            </a:extLst>
          </p:cNvPr>
          <p:cNvSpPr>
            <a:spLocks noGrp="1"/>
          </p:cNvSpPr>
          <p:nvPr>
            <p:ph idx="1"/>
          </p:nvPr>
        </p:nvSpPr>
        <p:spPr>
          <a:xfrm>
            <a:off x="282770" y="2011680"/>
            <a:ext cx="7183790" cy="4206240"/>
          </a:xfrm>
        </p:spPr>
        <p:txBody>
          <a:bodyPr vert="horz" lIns="91440" tIns="45720" rIns="91440" bIns="45720" rtlCol="0" anchor="t">
            <a:normAutofit lnSpcReduction="10000"/>
          </a:bodyPr>
          <a:lstStyle/>
          <a:p>
            <a:pPr marL="0" indent="0">
              <a:buNone/>
            </a:pPr>
            <a:r>
              <a:rPr lang="pl-PL" sz="2400" b="1" dirty="0">
                <a:latin typeface="Cambria"/>
              </a:rPr>
              <a:t>- turystyka</a:t>
            </a:r>
            <a:r>
              <a:rPr lang="pl-PL" dirty="0">
                <a:latin typeface="Cambria"/>
              </a:rPr>
              <a:t> – ludzie (turyści) pozostawiają po sobie bardzo dużo śmieci, polskie plaże przypominają wysypisko. Dodatkowo śmieci często trafiają do wód. Stanowi to bezpośrednie niebezpieczeństwo wobec zwierząt.</a:t>
            </a:r>
          </a:p>
          <a:p>
            <a:pPr marL="0" indent="0">
              <a:buNone/>
            </a:pPr>
            <a:r>
              <a:rPr lang="pl-PL" sz="2400" b="1" dirty="0">
                <a:latin typeface="Cambria"/>
              </a:rPr>
              <a:t>- transport wodny</a:t>
            </a:r>
            <a:r>
              <a:rPr lang="pl-PL" dirty="0">
                <a:latin typeface="Cambria"/>
              </a:rPr>
              <a:t> – statki, które po załadowaniu towaru są wypuszczane w rejs są (mogą być) przeciążone co może spowodować katastrofę.</a:t>
            </a:r>
          </a:p>
          <a:p>
            <a:pPr marL="0" indent="0">
              <a:buNone/>
            </a:pPr>
            <a:r>
              <a:rPr lang="pl-PL" sz="2400" b="1" dirty="0">
                <a:latin typeface="Cambria"/>
              </a:rPr>
              <a:t>- katastrofy</a:t>
            </a:r>
            <a:r>
              <a:rPr lang="pl-PL" dirty="0">
                <a:latin typeface="Cambria"/>
              </a:rPr>
              <a:t> – wielkie katastrofy statków (transportowców, tankowców, barek itp.) które np. wpadły na mieliznę czy nie przetrzymały sztormu, powodują ogromne straty – zanieczyszczają wodę, powodują śmierć wielu ryb itp.</a:t>
            </a:r>
          </a:p>
          <a:p>
            <a:endParaRPr lang="pl-PL" dirty="0">
              <a:latin typeface="Cambria"/>
            </a:endParaRPr>
          </a:p>
        </p:txBody>
      </p:sp>
      <p:pic>
        <p:nvPicPr>
          <p:cNvPr id="4" name="Obraz 4">
            <a:extLst>
              <a:ext uri="{FF2B5EF4-FFF2-40B4-BE49-F238E27FC236}">
                <a16:creationId xmlns:a16="http://schemas.microsoft.com/office/drawing/2014/main" id="{A3213BE2-AA2F-40C5-A4C9-3A057C42BEFB}"/>
              </a:ext>
            </a:extLst>
          </p:cNvPr>
          <p:cNvPicPr>
            <a:picLocks noChangeAspect="1"/>
          </p:cNvPicPr>
          <p:nvPr/>
        </p:nvPicPr>
        <p:blipFill rotWithShape="1">
          <a:blip r:embed="rId2"/>
          <a:srcRect b="22585"/>
          <a:stretch/>
        </p:blipFill>
        <p:spPr>
          <a:xfrm>
            <a:off x="7849780" y="1822028"/>
            <a:ext cx="4342220" cy="5035972"/>
          </a:xfrm>
          <a:prstGeom prst="rect">
            <a:avLst/>
          </a:prstGeom>
        </p:spPr>
      </p:pic>
    </p:spTree>
    <p:extLst>
      <p:ext uri="{BB962C8B-B14F-4D97-AF65-F5344CB8AC3E}">
        <p14:creationId xmlns:p14="http://schemas.microsoft.com/office/powerpoint/2010/main" val="2773108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E7DD41C-0BAE-47A4-890D-C41382DFC154}"/>
              </a:ext>
            </a:extLst>
          </p:cNvPr>
          <p:cNvSpPr>
            <a:spLocks noGrp="1"/>
          </p:cNvSpPr>
          <p:nvPr>
            <p:ph type="title"/>
          </p:nvPr>
        </p:nvSpPr>
        <p:spPr>
          <a:xfrm>
            <a:off x="1202919" y="284176"/>
            <a:ext cx="9784080" cy="1508760"/>
          </a:xfrm>
        </p:spPr>
        <p:txBody>
          <a:bodyPr>
            <a:normAutofit/>
          </a:bodyPr>
          <a:lstStyle/>
          <a:p>
            <a:endParaRPr lang="pl-PL"/>
          </a:p>
        </p:txBody>
      </p:sp>
      <p:sp>
        <p:nvSpPr>
          <p:cNvPr id="3" name="Symbol zastępczy zawartości 2">
            <a:extLst>
              <a:ext uri="{FF2B5EF4-FFF2-40B4-BE49-F238E27FC236}">
                <a16:creationId xmlns:a16="http://schemas.microsoft.com/office/drawing/2014/main" id="{7FA8162D-82A4-4886-AC47-AAA448F3C33A}"/>
              </a:ext>
            </a:extLst>
          </p:cNvPr>
          <p:cNvSpPr>
            <a:spLocks noGrp="1"/>
          </p:cNvSpPr>
          <p:nvPr>
            <p:ph idx="1"/>
          </p:nvPr>
        </p:nvSpPr>
        <p:spPr>
          <a:xfrm>
            <a:off x="354656" y="1982925"/>
            <a:ext cx="7183790" cy="4206240"/>
          </a:xfrm>
        </p:spPr>
        <p:txBody>
          <a:bodyPr vert="horz" lIns="91440" tIns="45720" rIns="91440" bIns="45720" rtlCol="0" anchor="t">
            <a:noAutofit/>
          </a:bodyPr>
          <a:lstStyle/>
          <a:p>
            <a:r>
              <a:rPr lang="pl-PL" sz="2400" b="1" dirty="0">
                <a:latin typeface="Cambria"/>
              </a:rPr>
              <a:t>ścieki</a:t>
            </a:r>
            <a:r>
              <a:rPr lang="pl-PL" sz="2000" dirty="0"/>
              <a:t> – ścieki, odpadki itp. są odprowadzane do źródeł wodnych, rzek a stamtąd do morza co powoduje, wysypki, choroby a nawet i śmierć. Ścieki komunalne i przemysłowe oczyszczone tylko częściowo lub w ogóle nie oczyszczone odprowadzane do wód podziemnych powodując skażenia jednych i drugich. Obecnie w </a:t>
            </a:r>
            <a:r>
              <a:rPr lang="pl-PL" sz="2000" dirty="0">
                <a:latin typeface="Cambria"/>
              </a:rPr>
              <a:t>Polsce</a:t>
            </a:r>
            <a:r>
              <a:rPr lang="pl-PL" sz="2000" dirty="0"/>
              <a:t> rzeki o I klasie czystości stanowią znikomy procent. Według doniesień GUS z 1991r., w których objęto badaniami ok. 14 000km rzek, na I klasę czystości przypada 3,4%, na II klasę 28,7%, na III klasę 28,1%, pozostałe 38,9% nie mieści się w żadnej normie. Ciągły wzrost liczby ludności na świecie, urbanizacja i rozwój przemysłu powodują zwiększenie masy ścieków komunalnych i przemysłowych obciążonych różnego rodzaju zanieczyszczeniami. Ścieki te odprowadzone do rzek i jezior powodują skażenie wód. zanieczyszczenia wody mogą mieć charakter fizyczny, chemiczny i biologiczny.</a:t>
            </a:r>
          </a:p>
          <a:p>
            <a:pPr marL="0" indent="0">
              <a:buNone/>
            </a:pPr>
            <a:endParaRPr lang="pl-PL" sz="1500" dirty="0"/>
          </a:p>
        </p:txBody>
      </p:sp>
      <p:pic>
        <p:nvPicPr>
          <p:cNvPr id="5" name="Obraz 5" descr="Obraz zawierający niebo, zewnętrzne&#10;&#10;Opis wygenerowany automatycznie">
            <a:extLst>
              <a:ext uri="{FF2B5EF4-FFF2-40B4-BE49-F238E27FC236}">
                <a16:creationId xmlns:a16="http://schemas.microsoft.com/office/drawing/2014/main" id="{FABB293A-DD7E-4B90-8889-2EAB6A5669B3}"/>
              </a:ext>
            </a:extLst>
          </p:cNvPr>
          <p:cNvPicPr>
            <a:picLocks noChangeAspect="1"/>
          </p:cNvPicPr>
          <p:nvPr/>
        </p:nvPicPr>
        <p:blipFill rotWithShape="1">
          <a:blip r:embed="rId2"/>
          <a:srcRect l="15413" r="19920" b="3"/>
          <a:stretch/>
        </p:blipFill>
        <p:spPr>
          <a:xfrm>
            <a:off x="7849780" y="1822028"/>
            <a:ext cx="4342220" cy="5035972"/>
          </a:xfrm>
          <a:prstGeom prst="rect">
            <a:avLst/>
          </a:prstGeom>
        </p:spPr>
      </p:pic>
    </p:spTree>
    <p:extLst>
      <p:ext uri="{BB962C8B-B14F-4D97-AF65-F5344CB8AC3E}">
        <p14:creationId xmlns:p14="http://schemas.microsoft.com/office/powerpoint/2010/main" val="3842406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6B93B81-5ED7-4387-828F-605FD3B1B0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E35709C7-277C-4866-B5CD-396939939596}"/>
              </a:ext>
            </a:extLst>
          </p:cNvPr>
          <p:cNvSpPr>
            <a:spLocks noGrp="1"/>
          </p:cNvSpPr>
          <p:nvPr>
            <p:ph idx="1"/>
          </p:nvPr>
        </p:nvSpPr>
        <p:spPr>
          <a:xfrm>
            <a:off x="473015" y="732298"/>
            <a:ext cx="10893520" cy="4206240"/>
          </a:xfrm>
        </p:spPr>
        <p:txBody>
          <a:bodyPr vert="horz" lIns="91440" tIns="45720" rIns="91440" bIns="45720" rtlCol="0" anchor="t">
            <a:normAutofit fontScale="85000" lnSpcReduction="20000"/>
          </a:bodyPr>
          <a:lstStyle/>
          <a:p>
            <a:r>
              <a:rPr lang="pl-PL" sz="2800" b="1" dirty="0">
                <a:latin typeface="Cambria"/>
                <a:ea typeface="+mn-lt"/>
                <a:cs typeface="+mn-lt"/>
              </a:rPr>
              <a:t> zasolenie wody</a:t>
            </a:r>
            <a:r>
              <a:rPr lang="pl-PL" sz="2800" dirty="0">
                <a:latin typeface="Cambria"/>
                <a:ea typeface="+mn-lt"/>
                <a:cs typeface="+mn-lt"/>
              </a:rPr>
              <a:t> - nadzwyczaj szkodliwe dla środowiska jest odprowadzanie do rzek wód kopalnianych. Dostarczają one znanych ilości jonów siarczanowych(VI), a zwłaszcza chlorkowych (solanki kopalniane). Takie sole, jak chlorki sodu i wapnia, dostają się do wód również w wyniku posypywania zima ulic solą. Zasolenie rzek w Polsce kilkakrotnie przekracza normy kwalifikacyjne je do II klasy czystości. </a:t>
            </a:r>
            <a:endParaRPr lang="pl-PL"/>
          </a:p>
          <a:p>
            <a:pPr>
              <a:buClr>
                <a:srgbClr val="FFFFFF"/>
              </a:buClr>
            </a:pPr>
            <a:r>
              <a:rPr lang="pl-PL" sz="2800" dirty="0">
                <a:latin typeface="Cambria"/>
                <a:ea typeface="+mn-lt"/>
                <a:cs typeface="+mn-lt"/>
              </a:rPr>
              <a:t>Wody szelfowe stanowią miejsce eksploatacji podmorskich złóż ropy naftowej, w związku z czym są w większym stopniu narażone na wycieki i katastrofy ekologiczne</a:t>
            </a:r>
          </a:p>
          <a:p>
            <a:pPr>
              <a:buClr>
                <a:srgbClr val="FFFFFF"/>
              </a:buClr>
            </a:pPr>
            <a:r>
              <a:rPr lang="pl-PL" sz="2800" dirty="0">
                <a:latin typeface="Cambria"/>
                <a:ea typeface="+mn-lt"/>
                <a:cs typeface="+mn-lt"/>
              </a:rPr>
              <a:t>Działalność rolnicza również stanowi zagrożenie. Aby podnieść plony stosuje się duże ilości pestycydów i nawozów sztucznych. Zawierają one związki azotu i fosforu, które wnikają do gleby, są wypłukiwane przez wody opadowe i spływają do jezior czy rzek. Przyczynia się to do eutrofizacji wód (nadmiernego użyźnienia)</a:t>
            </a:r>
          </a:p>
        </p:txBody>
      </p:sp>
      <p:sp>
        <p:nvSpPr>
          <p:cNvPr id="10" name="Rectangle 9">
            <a:extLst>
              <a:ext uri="{FF2B5EF4-FFF2-40B4-BE49-F238E27FC236}">
                <a16:creationId xmlns:a16="http://schemas.microsoft.com/office/drawing/2014/main" id="{61951AA0-DD9C-4514-A46F-ABF18C50E5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1921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4" descr="Obraz zawierający niebieski, pływanie&#10;&#10;Opis wygenerowany automatycznie">
            <a:extLst>
              <a:ext uri="{FF2B5EF4-FFF2-40B4-BE49-F238E27FC236}">
                <a16:creationId xmlns:a16="http://schemas.microsoft.com/office/drawing/2014/main" id="{97A987BB-058A-4DD8-B039-1A80DF8294FC}"/>
              </a:ext>
            </a:extLst>
          </p:cNvPr>
          <p:cNvPicPr>
            <a:picLocks noGrp="1" noChangeAspect="1"/>
          </p:cNvPicPr>
          <p:nvPr>
            <p:ph idx="4294967295"/>
          </p:nvPr>
        </p:nvPicPr>
        <p:blipFill>
          <a:blip r:embed="rId2"/>
          <a:stretch>
            <a:fillRect/>
          </a:stretch>
        </p:blipFill>
        <p:spPr>
          <a:xfrm>
            <a:off x="0" y="-1227"/>
            <a:ext cx="4151764" cy="6852308"/>
          </a:xfrm>
        </p:spPr>
      </p:pic>
      <p:pic>
        <p:nvPicPr>
          <p:cNvPr id="5" name="Obraz 5" descr="Obraz zawierający ptak, zamknąć&#10;&#10;Opis wygenerowany automatycznie">
            <a:extLst>
              <a:ext uri="{FF2B5EF4-FFF2-40B4-BE49-F238E27FC236}">
                <a16:creationId xmlns:a16="http://schemas.microsoft.com/office/drawing/2014/main" id="{6DEE6759-2013-482F-AA6E-A585CD2441E9}"/>
              </a:ext>
            </a:extLst>
          </p:cNvPr>
          <p:cNvPicPr>
            <a:picLocks noChangeAspect="1"/>
          </p:cNvPicPr>
          <p:nvPr/>
        </p:nvPicPr>
        <p:blipFill>
          <a:blip r:embed="rId3"/>
          <a:stretch>
            <a:fillRect/>
          </a:stretch>
        </p:blipFill>
        <p:spPr>
          <a:xfrm>
            <a:off x="4158825" y="-8626"/>
            <a:ext cx="5096426" cy="6846497"/>
          </a:xfrm>
          <a:prstGeom prst="rect">
            <a:avLst/>
          </a:prstGeom>
        </p:spPr>
      </p:pic>
      <p:pic>
        <p:nvPicPr>
          <p:cNvPr id="6" name="Obraz 6" descr="Obraz zawierający podłoże, zewnętrzne&#10;&#10;Opis wygenerowany automatycznie">
            <a:extLst>
              <a:ext uri="{FF2B5EF4-FFF2-40B4-BE49-F238E27FC236}">
                <a16:creationId xmlns:a16="http://schemas.microsoft.com/office/drawing/2014/main" id="{76E4E0E4-461F-4A18-80EC-2DF405F49B03}"/>
              </a:ext>
            </a:extLst>
          </p:cNvPr>
          <p:cNvPicPr>
            <a:picLocks noChangeAspect="1"/>
          </p:cNvPicPr>
          <p:nvPr/>
        </p:nvPicPr>
        <p:blipFill>
          <a:blip r:embed="rId4"/>
          <a:stretch>
            <a:fillRect/>
          </a:stretch>
        </p:blipFill>
        <p:spPr>
          <a:xfrm>
            <a:off x="8174967" y="5751"/>
            <a:ext cx="4252822" cy="6846498"/>
          </a:xfrm>
          <a:prstGeom prst="rect">
            <a:avLst/>
          </a:prstGeom>
        </p:spPr>
      </p:pic>
    </p:spTree>
    <p:extLst>
      <p:ext uri="{BB962C8B-B14F-4D97-AF65-F5344CB8AC3E}">
        <p14:creationId xmlns:p14="http://schemas.microsoft.com/office/powerpoint/2010/main" val="1566308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Obraz 3" descr="Obraz zawierający tekst, malowanie&#10;&#10;Opis wygenerowany automatycznie">
            <a:extLst>
              <a:ext uri="{FF2B5EF4-FFF2-40B4-BE49-F238E27FC236}">
                <a16:creationId xmlns:a16="http://schemas.microsoft.com/office/drawing/2014/main" id="{8A8D2600-79D2-4780-BFFB-7AB1A7A78A0F}"/>
              </a:ext>
            </a:extLst>
          </p:cNvPr>
          <p:cNvPicPr>
            <a:picLocks noChangeAspect="1"/>
          </p:cNvPicPr>
          <p:nvPr/>
        </p:nvPicPr>
        <p:blipFill rotWithShape="1">
          <a:blip r:embed="rId2"/>
          <a:srcRect t="15793" r="2" b="2"/>
          <a:stretch/>
        </p:blipFill>
        <p:spPr>
          <a:xfrm>
            <a:off x="6095999" y="10"/>
            <a:ext cx="6108192" cy="6857990"/>
          </a:xfrm>
          <a:prstGeom prst="rect">
            <a:avLst/>
          </a:prstGeom>
        </p:spPr>
      </p:pic>
      <p:pic>
        <p:nvPicPr>
          <p:cNvPr id="2" name="Obraz 2">
            <a:extLst>
              <a:ext uri="{FF2B5EF4-FFF2-40B4-BE49-F238E27FC236}">
                <a16:creationId xmlns:a16="http://schemas.microsoft.com/office/drawing/2014/main" id="{91494F03-302F-48C4-92F2-4AFD8BB5C9EB}"/>
              </a:ext>
            </a:extLst>
          </p:cNvPr>
          <p:cNvPicPr>
            <a:picLocks noChangeAspect="1"/>
          </p:cNvPicPr>
          <p:nvPr/>
        </p:nvPicPr>
        <p:blipFill rotWithShape="1">
          <a:blip r:embed="rId3"/>
          <a:srcRect t="19161"/>
          <a:stretch/>
        </p:blipFill>
        <p:spPr>
          <a:xfrm>
            <a:off x="20" y="10"/>
            <a:ext cx="6108172" cy="6857990"/>
          </a:xfrm>
          <a:prstGeom prst="rect">
            <a:avLst/>
          </a:prstGeom>
        </p:spPr>
      </p:pic>
    </p:spTree>
    <p:extLst>
      <p:ext uri="{BB962C8B-B14F-4D97-AF65-F5344CB8AC3E}">
        <p14:creationId xmlns:p14="http://schemas.microsoft.com/office/powerpoint/2010/main" val="1684159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15B52AA-4D79-4A40-BD40-4F785DA53500}"/>
              </a:ext>
            </a:extLst>
          </p:cNvPr>
          <p:cNvSpPr>
            <a:spLocks noGrp="1"/>
          </p:cNvSpPr>
          <p:nvPr>
            <p:ph type="title"/>
          </p:nvPr>
        </p:nvSpPr>
        <p:spPr>
          <a:xfrm>
            <a:off x="690755" y="259192"/>
            <a:ext cx="9784080" cy="1508760"/>
          </a:xfrm>
        </p:spPr>
        <p:txBody>
          <a:bodyPr/>
          <a:lstStyle/>
          <a:p>
            <a:r>
              <a:rPr lang="pl-PL" dirty="0">
                <a:latin typeface="Georgia"/>
              </a:rPr>
              <a:t>Jak możemy przeciwdziałać?</a:t>
            </a:r>
          </a:p>
        </p:txBody>
      </p:sp>
      <p:sp>
        <p:nvSpPr>
          <p:cNvPr id="3" name="Symbol zastępczy zawartości 2">
            <a:extLst>
              <a:ext uri="{FF2B5EF4-FFF2-40B4-BE49-F238E27FC236}">
                <a16:creationId xmlns:a16="http://schemas.microsoft.com/office/drawing/2014/main" id="{B63F4DFA-18E2-4E8D-8BB6-4F38BC98E9F5}"/>
              </a:ext>
            </a:extLst>
          </p:cNvPr>
          <p:cNvSpPr>
            <a:spLocks noGrp="1"/>
          </p:cNvSpPr>
          <p:nvPr>
            <p:ph idx="1"/>
          </p:nvPr>
        </p:nvSpPr>
        <p:spPr>
          <a:xfrm>
            <a:off x="778198" y="2036664"/>
            <a:ext cx="9784080" cy="4206240"/>
          </a:xfrm>
        </p:spPr>
        <p:txBody>
          <a:bodyPr vert="horz" lIns="91440" tIns="45720" rIns="91440" bIns="45720" rtlCol="0" anchor="t">
            <a:normAutofit/>
          </a:bodyPr>
          <a:lstStyle/>
          <a:p>
            <a:pPr marL="0" indent="0">
              <a:buNone/>
            </a:pPr>
            <a:r>
              <a:rPr lang="pl-PL" sz="2400" b="1" dirty="0">
                <a:latin typeface="Cambria"/>
              </a:rPr>
              <a:t>Zanieczyszczenia wody można zmniejszyć poprzez:</a:t>
            </a:r>
          </a:p>
          <a:p>
            <a:pPr marL="0" indent="0">
              <a:buNone/>
            </a:pPr>
            <a:r>
              <a:rPr lang="pl-PL" dirty="0">
                <a:latin typeface="Cambria"/>
              </a:rPr>
              <a:t>- budowę większej ilości oczyszczalni ścieków oraz modernizację starych</a:t>
            </a:r>
          </a:p>
          <a:p>
            <a:pPr marL="0" indent="0">
              <a:buNone/>
            </a:pPr>
            <a:r>
              <a:rPr lang="pl-PL" dirty="0">
                <a:latin typeface="Cambria"/>
              </a:rPr>
              <a:t>- nie składowanie śmieci w nieodpowiednich do tego miejscach oraz nie wyrzucanie ich gdzie popadnie</a:t>
            </a:r>
          </a:p>
          <a:p>
            <a:pPr marL="0" indent="0">
              <a:buNone/>
            </a:pPr>
            <a:r>
              <a:rPr lang="pl-PL" dirty="0">
                <a:latin typeface="Cambria"/>
              </a:rPr>
              <a:t>- stosowanie wodoszczelnych technologii lub technologii o zamkniętych obiegach wody</a:t>
            </a:r>
          </a:p>
          <a:p>
            <a:pPr marL="0" indent="0">
              <a:buNone/>
            </a:pPr>
            <a:r>
              <a:rPr lang="pl-PL" dirty="0">
                <a:latin typeface="Cambria"/>
              </a:rPr>
              <a:t>- racjonalne gospodarowanie wody</a:t>
            </a:r>
          </a:p>
          <a:p>
            <a:pPr marL="0" indent="0">
              <a:buNone/>
            </a:pPr>
            <a:r>
              <a:rPr lang="pl-PL" dirty="0">
                <a:latin typeface="Cambria"/>
              </a:rPr>
              <a:t>- ograniczenie zanieczyszczeń wprowadzanych do wód</a:t>
            </a:r>
          </a:p>
          <a:p>
            <a:pPr marL="0" indent="0">
              <a:buNone/>
            </a:pPr>
            <a:endParaRPr lang="pl-PL" dirty="0">
              <a:latin typeface="Cambria"/>
            </a:endParaRPr>
          </a:p>
          <a:p>
            <a:pPr marL="457200" indent="-457200">
              <a:buClr>
                <a:srgbClr val="FFFFFF"/>
              </a:buClr>
              <a:buAutoNum type="arabicPeriod"/>
            </a:pPr>
            <a:endParaRPr lang="pl-PL" dirty="0">
              <a:latin typeface="Cambria"/>
            </a:endParaRPr>
          </a:p>
          <a:p>
            <a:pPr marL="457200" indent="-457200">
              <a:buClr>
                <a:srgbClr val="FFFFFF"/>
              </a:buClr>
              <a:buAutoNum type="arabicPeriod"/>
            </a:pPr>
            <a:endParaRPr lang="pl-PL" dirty="0"/>
          </a:p>
        </p:txBody>
      </p:sp>
    </p:spTree>
    <p:extLst>
      <p:ext uri="{BB962C8B-B14F-4D97-AF65-F5344CB8AC3E}">
        <p14:creationId xmlns:p14="http://schemas.microsoft.com/office/powerpoint/2010/main" val="3415196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06A5D41-BD93-4909-B1F1-3895BB00F73B}"/>
              </a:ext>
            </a:extLst>
          </p:cNvPr>
          <p:cNvSpPr>
            <a:spLocks noGrp="1"/>
          </p:cNvSpPr>
          <p:nvPr>
            <p:ph type="title"/>
          </p:nvPr>
        </p:nvSpPr>
        <p:spPr>
          <a:xfrm>
            <a:off x="978067" y="284176"/>
            <a:ext cx="10608539" cy="1508760"/>
          </a:xfrm>
        </p:spPr>
        <p:txBody>
          <a:bodyPr>
            <a:normAutofit/>
          </a:bodyPr>
          <a:lstStyle/>
          <a:p>
            <a:r>
              <a:rPr lang="pl-PL" sz="3200" dirty="0">
                <a:latin typeface="Cambria"/>
              </a:rPr>
              <a:t>Ograniczenie wykorzystywania zasobów wody</a:t>
            </a:r>
          </a:p>
        </p:txBody>
      </p:sp>
      <p:sp>
        <p:nvSpPr>
          <p:cNvPr id="3" name="Symbol zastępczy zawartości 2">
            <a:extLst>
              <a:ext uri="{FF2B5EF4-FFF2-40B4-BE49-F238E27FC236}">
                <a16:creationId xmlns:a16="http://schemas.microsoft.com/office/drawing/2014/main" id="{8B50A4B2-D1FB-4BB1-94C3-46224AE9EFC4}"/>
              </a:ext>
            </a:extLst>
          </p:cNvPr>
          <p:cNvSpPr>
            <a:spLocks noGrp="1"/>
          </p:cNvSpPr>
          <p:nvPr>
            <p:ph idx="1"/>
          </p:nvPr>
        </p:nvSpPr>
        <p:spPr>
          <a:xfrm>
            <a:off x="803181" y="2124106"/>
            <a:ext cx="9784080" cy="4206240"/>
          </a:xfrm>
        </p:spPr>
        <p:txBody>
          <a:bodyPr vert="horz" lIns="91440" tIns="45720" rIns="91440" bIns="45720" rtlCol="0" anchor="t">
            <a:normAutofit/>
          </a:bodyPr>
          <a:lstStyle/>
          <a:p>
            <a:r>
              <a:rPr lang="pl-PL" dirty="0"/>
              <a:t>Do działań wymagających racjonalnego gospodarowania wodą należy ograniczenie wykorzystywania jej zasobów poprzez:</a:t>
            </a:r>
          </a:p>
          <a:p>
            <a:pPr marL="457200" indent="-457200">
              <a:buClr>
                <a:srgbClr val="FFFFFF"/>
              </a:buClr>
              <a:buAutoNum type="arabicPeriod"/>
            </a:pPr>
            <a:r>
              <a:rPr lang="pl-PL" dirty="0"/>
              <a:t>Instalowanie w gospodarstwach domowych urządzeń umożliwiających oszczędzanie wody</a:t>
            </a:r>
          </a:p>
          <a:p>
            <a:pPr marL="457200" indent="-457200">
              <a:buClr>
                <a:srgbClr val="FFFFFF"/>
              </a:buClr>
              <a:buAutoNum type="arabicPeriod"/>
            </a:pPr>
            <a:r>
              <a:rPr lang="pl-PL" dirty="0"/>
              <a:t>Instalowanie urządzeń pozwalających na zmniejszenie zużycia wody w rolnictwie oraz przemyśle</a:t>
            </a:r>
          </a:p>
          <a:p>
            <a:pPr marL="457200" indent="-457200">
              <a:buClr>
                <a:srgbClr val="FFFFFF"/>
              </a:buClr>
              <a:buAutoNum type="arabicPeriod"/>
            </a:pPr>
            <a:r>
              <a:rPr lang="pl-PL" dirty="0"/>
              <a:t>Uzdatnianie wody</a:t>
            </a:r>
          </a:p>
          <a:p>
            <a:pPr marL="457200" indent="-457200">
              <a:buClr>
                <a:srgbClr val="FFFFFF"/>
              </a:buClr>
              <a:buAutoNum type="arabicPeriod"/>
            </a:pPr>
            <a:r>
              <a:rPr lang="pl-PL" dirty="0"/>
              <a:t>Naprawę urządzeń rozprowadzających</a:t>
            </a:r>
          </a:p>
          <a:p>
            <a:pPr marL="457200" indent="-457200">
              <a:buClr>
                <a:srgbClr val="FFFFFF"/>
              </a:buClr>
              <a:buAutoNum type="arabicPeriod"/>
            </a:pPr>
            <a:r>
              <a:rPr lang="pl-PL" dirty="0"/>
              <a:t>Odsalanie wód oceanicznych</a:t>
            </a:r>
          </a:p>
        </p:txBody>
      </p:sp>
    </p:spTree>
    <p:extLst>
      <p:ext uri="{BB962C8B-B14F-4D97-AF65-F5344CB8AC3E}">
        <p14:creationId xmlns:p14="http://schemas.microsoft.com/office/powerpoint/2010/main" val="3173524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902B96F3-A4FF-4DFF-913A-4F73C6E466F7}"/>
              </a:ext>
            </a:extLst>
          </p:cNvPr>
          <p:cNvSpPr txBox="1"/>
          <p:nvPr/>
        </p:nvSpPr>
        <p:spPr>
          <a:xfrm>
            <a:off x="527154" y="464695"/>
            <a:ext cx="11087722" cy="28315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000" dirty="0">
                <a:latin typeface="Cambria"/>
                <a:ea typeface="+mn-lt"/>
                <a:cs typeface="+mn-lt"/>
              </a:rPr>
              <a:t>Najlepszą rzeczą, jaką możesz zrobić, aby zapobiec zanieczyszczeniu wody, jest zdobycie wiedzy na temat światowych zasobów wody i wspieranie projektów ochrony zarówno lokalnie, jak i na całym świecie.</a:t>
            </a:r>
            <a:endParaRPr lang="pl-PL" sz="2000">
              <a:latin typeface="Cambria"/>
            </a:endParaRPr>
          </a:p>
          <a:p>
            <a:r>
              <a:rPr lang="pl-PL" sz="2000" dirty="0">
                <a:latin typeface="Cambria"/>
                <a:ea typeface="+mn-lt"/>
                <a:cs typeface="+mn-lt"/>
              </a:rPr>
              <a:t>Dowiedz się o wyborach, których dokonujesz, które mają wpływ na światową wodę, od rozlania gazu na stacji po rozpylanie chemikaliów na trawniku i poszukaj sposobów na zmniejszenie liczby chemikaliów, których używasz każdego dnia. Zarejestruj się, aby pomóc w sprzątaniu śmieci z plaż lub rzek i oceanów. I popieraj przepisy, które utrudniają zanieczyszczającym zanieczyszczanie - w szczególności ustawa o czystej wodzie jest często atakowana ze względów politycznych.</a:t>
            </a:r>
            <a:endParaRPr lang="pl-PL" sz="2000" dirty="0">
              <a:latin typeface="Cambria"/>
            </a:endParaRPr>
          </a:p>
          <a:p>
            <a:pPr algn="l"/>
            <a:endParaRPr lang="pl-PL" dirty="0"/>
          </a:p>
        </p:txBody>
      </p:sp>
      <p:pic>
        <p:nvPicPr>
          <p:cNvPr id="4" name="Obraz 4" descr="Obraz zawierający zewnętrzne, śnieg, plaża, osoby&#10;&#10;Opis wygenerowany automatycznie">
            <a:extLst>
              <a:ext uri="{FF2B5EF4-FFF2-40B4-BE49-F238E27FC236}">
                <a16:creationId xmlns:a16="http://schemas.microsoft.com/office/drawing/2014/main" id="{F0F6CEC6-F0B2-428A-863D-8BB86EF229F2}"/>
              </a:ext>
            </a:extLst>
          </p:cNvPr>
          <p:cNvPicPr>
            <a:picLocks noChangeAspect="1"/>
          </p:cNvPicPr>
          <p:nvPr/>
        </p:nvPicPr>
        <p:blipFill>
          <a:blip r:embed="rId2"/>
          <a:stretch>
            <a:fillRect/>
          </a:stretch>
        </p:blipFill>
        <p:spPr>
          <a:xfrm>
            <a:off x="666921" y="3164279"/>
            <a:ext cx="4842294" cy="3221779"/>
          </a:xfrm>
          <a:prstGeom prst="rect">
            <a:avLst/>
          </a:prstGeom>
        </p:spPr>
      </p:pic>
      <p:pic>
        <p:nvPicPr>
          <p:cNvPr id="5" name="Obraz 5" descr="Obraz zawierający osoba, zewnętrzne, podłoże, mężczyzna&#10;&#10;Opis wygenerowany automatycznie">
            <a:extLst>
              <a:ext uri="{FF2B5EF4-FFF2-40B4-BE49-F238E27FC236}">
                <a16:creationId xmlns:a16="http://schemas.microsoft.com/office/drawing/2014/main" id="{EB289762-D079-423C-8E0D-45F713362C01}"/>
              </a:ext>
            </a:extLst>
          </p:cNvPr>
          <p:cNvPicPr>
            <a:picLocks noChangeAspect="1"/>
          </p:cNvPicPr>
          <p:nvPr/>
        </p:nvPicPr>
        <p:blipFill>
          <a:blip r:embed="rId3"/>
          <a:stretch>
            <a:fillRect/>
          </a:stretch>
        </p:blipFill>
        <p:spPr>
          <a:xfrm>
            <a:off x="5902871" y="3161802"/>
            <a:ext cx="4856201" cy="3227206"/>
          </a:xfrm>
          <a:prstGeom prst="rect">
            <a:avLst/>
          </a:prstGeom>
        </p:spPr>
      </p:pic>
    </p:spTree>
    <p:extLst>
      <p:ext uri="{BB962C8B-B14F-4D97-AF65-F5344CB8AC3E}">
        <p14:creationId xmlns:p14="http://schemas.microsoft.com/office/powerpoint/2010/main" val="3335721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78B96510-E972-428C-961B-7E1D8FA63E34}"/>
              </a:ext>
            </a:extLst>
          </p:cNvPr>
          <p:cNvSpPr txBox="1"/>
          <p:nvPr/>
        </p:nvSpPr>
        <p:spPr>
          <a:xfrm>
            <a:off x="589613" y="1414073"/>
            <a:ext cx="10338215"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000" dirty="0">
                <a:latin typeface="Georgia"/>
              </a:rPr>
              <a:t>Ochrona wody jest bardzo ważna, ponieważ mimo dużej ilości wody na świecie tylko niewielka jej część jest zdatna do zaspokojenia potrzeb człowieka. Jak wiemy najbardziej dostępne dla ludzi są wody słodkie zgromadzone w rzekach i jeziorach. Jednak stanowią one zaledwie 2,5% objętości hydrosfery</a:t>
            </a:r>
          </a:p>
          <a:p>
            <a:endParaRPr lang="pl-PL" sz="2000" dirty="0">
              <a:latin typeface="Georgia"/>
            </a:endParaRPr>
          </a:p>
          <a:p>
            <a:endParaRPr lang="pl-PL" sz="2000" dirty="0">
              <a:latin typeface="Georgia"/>
            </a:endParaRPr>
          </a:p>
          <a:p>
            <a:r>
              <a:rPr lang="pl-PL" sz="2000" dirty="0">
                <a:latin typeface="Georgia"/>
              </a:rPr>
              <a:t>Ciekawostka:</a:t>
            </a:r>
          </a:p>
          <a:p>
            <a:r>
              <a:rPr lang="pl-PL" sz="2000" dirty="0">
                <a:ea typeface="+mn-lt"/>
                <a:cs typeface="+mn-lt"/>
              </a:rPr>
              <a:t>Istnieje szereg przepisów międzynarodowych, których celem jest zapobieganie niebezpiecznemu poziomowi zanieczyszczenia wody. Należą do nich Konwencja Narodów Zjednoczonych o prawie morza  z 1982 r. Oraz Międzynarodowa konwencja MARPOL z 1978 r. O zapobieganiu zanieczyszczaniu morza przez statki. W Stanach Zjednoczonych uchwalono ustawę o czystej wodzie z 1972 r. I ustawę o bezpiecznej wodzie pitnej z 1974 r., Aby pomóc chronić zasoby wód powierzchniowych i gruntowych.</a:t>
            </a:r>
            <a:endParaRPr lang="pl-PL" dirty="0"/>
          </a:p>
        </p:txBody>
      </p:sp>
      <p:sp>
        <p:nvSpPr>
          <p:cNvPr id="5" name="pole tekstowe 4">
            <a:extLst>
              <a:ext uri="{FF2B5EF4-FFF2-40B4-BE49-F238E27FC236}">
                <a16:creationId xmlns:a16="http://schemas.microsoft.com/office/drawing/2014/main" id="{A24D9E1F-5A02-48BB-AD57-C9591582CF23}"/>
              </a:ext>
            </a:extLst>
          </p:cNvPr>
          <p:cNvSpPr txBox="1"/>
          <p:nvPr/>
        </p:nvSpPr>
        <p:spPr>
          <a:xfrm>
            <a:off x="632553" y="420193"/>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3600" dirty="0">
                <a:latin typeface="Georgia"/>
              </a:rPr>
              <a:t>Pamiętaj!!!!</a:t>
            </a:r>
          </a:p>
        </p:txBody>
      </p:sp>
    </p:spTree>
    <p:extLst>
      <p:ext uri="{BB962C8B-B14F-4D97-AF65-F5344CB8AC3E}">
        <p14:creationId xmlns:p14="http://schemas.microsoft.com/office/powerpoint/2010/main" val="2916697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4882686-F95F-4A66-A48D-778171E361CF}"/>
              </a:ext>
            </a:extLst>
          </p:cNvPr>
          <p:cNvSpPr>
            <a:spLocks noGrp="1"/>
          </p:cNvSpPr>
          <p:nvPr>
            <p:ph type="title"/>
          </p:nvPr>
        </p:nvSpPr>
        <p:spPr>
          <a:xfrm>
            <a:off x="584693" y="298553"/>
            <a:ext cx="9784080" cy="1508760"/>
          </a:xfrm>
        </p:spPr>
        <p:txBody>
          <a:bodyPr/>
          <a:lstStyle/>
          <a:p>
            <a:endParaRPr lang="pl-PL" dirty="0">
              <a:latin typeface="Georgia"/>
            </a:endParaRPr>
          </a:p>
        </p:txBody>
      </p:sp>
      <p:pic>
        <p:nvPicPr>
          <p:cNvPr id="4" name="Obraz 4">
            <a:hlinkClick r:id="" action="ppaction://media"/>
            <a:extLst>
              <a:ext uri="{FF2B5EF4-FFF2-40B4-BE49-F238E27FC236}">
                <a16:creationId xmlns:a16="http://schemas.microsoft.com/office/drawing/2014/main" id="{CD29C7BD-15B9-4C7D-B479-10AA2593768E}"/>
              </a:ext>
            </a:extLst>
          </p:cNvPr>
          <p:cNvPicPr>
            <a:picLocks noGrp="1" noRot="1" noChangeAspect="1"/>
          </p:cNvPicPr>
          <p:nvPr>
            <p:ph idx="1"/>
            <a:videoFile r:link="rId1"/>
          </p:nvPr>
        </p:nvPicPr>
        <p:blipFill>
          <a:blip r:embed="rId4"/>
          <a:stretch>
            <a:fillRect/>
          </a:stretch>
        </p:blipFill>
        <p:spPr>
          <a:xfrm>
            <a:off x="674942" y="2540066"/>
            <a:ext cx="4986586" cy="3638532"/>
          </a:xfrm>
        </p:spPr>
      </p:pic>
      <p:pic>
        <p:nvPicPr>
          <p:cNvPr id="5" name="Obraz 5">
            <a:hlinkClick r:id="" action="ppaction://media"/>
            <a:extLst>
              <a:ext uri="{FF2B5EF4-FFF2-40B4-BE49-F238E27FC236}">
                <a16:creationId xmlns:a16="http://schemas.microsoft.com/office/drawing/2014/main" id="{C4BE11B5-40F4-4556-B4C7-818A4D357964}"/>
              </a:ext>
            </a:extLst>
          </p:cNvPr>
          <p:cNvPicPr>
            <a:picLocks noRot="1" noChangeAspect="1"/>
          </p:cNvPicPr>
          <p:nvPr>
            <a:videoFile r:link="rId2"/>
          </p:nvPr>
        </p:nvPicPr>
        <p:blipFill>
          <a:blip r:embed="rId5"/>
          <a:stretch>
            <a:fillRect/>
          </a:stretch>
        </p:blipFill>
        <p:spPr>
          <a:xfrm>
            <a:off x="6369171" y="2518587"/>
            <a:ext cx="5122817" cy="3636379"/>
          </a:xfrm>
          <a:prstGeom prst="rect">
            <a:avLst/>
          </a:prstGeom>
        </p:spPr>
      </p:pic>
      <p:sp>
        <p:nvSpPr>
          <p:cNvPr id="3" name="pole tekstowe 2">
            <a:extLst>
              <a:ext uri="{FF2B5EF4-FFF2-40B4-BE49-F238E27FC236}">
                <a16:creationId xmlns:a16="http://schemas.microsoft.com/office/drawing/2014/main" id="{EFC80E20-3597-4D70-AE06-54089FBE771C}"/>
              </a:ext>
            </a:extLst>
          </p:cNvPr>
          <p:cNvSpPr txBox="1"/>
          <p:nvPr/>
        </p:nvSpPr>
        <p:spPr>
          <a:xfrm>
            <a:off x="677056" y="1963711"/>
            <a:ext cx="345523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400" dirty="0">
                <a:latin typeface="Georgia"/>
              </a:rPr>
              <a:t>"Zagrożenia dla wody"</a:t>
            </a:r>
          </a:p>
        </p:txBody>
      </p:sp>
      <p:sp>
        <p:nvSpPr>
          <p:cNvPr id="6" name="pole tekstowe 5">
            <a:extLst>
              <a:ext uri="{FF2B5EF4-FFF2-40B4-BE49-F238E27FC236}">
                <a16:creationId xmlns:a16="http://schemas.microsoft.com/office/drawing/2014/main" id="{9959C998-3D5C-4A0F-8E03-6DF9F35DB8F8}"/>
              </a:ext>
            </a:extLst>
          </p:cNvPr>
          <p:cNvSpPr txBox="1"/>
          <p:nvPr/>
        </p:nvSpPr>
        <p:spPr>
          <a:xfrm>
            <a:off x="5829144" y="2031636"/>
            <a:ext cx="644077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000" dirty="0">
                <a:latin typeface="Georgia"/>
              </a:rPr>
              <a:t>"Rolnicze zanieczyszczenia wód- przyczyny i skutki"</a:t>
            </a:r>
          </a:p>
        </p:txBody>
      </p:sp>
    </p:spTree>
    <p:extLst>
      <p:ext uri="{BB962C8B-B14F-4D97-AF65-F5344CB8AC3E}">
        <p14:creationId xmlns:p14="http://schemas.microsoft.com/office/powerpoint/2010/main" val="1015192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CDB6077-D5DA-46A5-8F66-5060160EDF8B}"/>
              </a:ext>
            </a:extLst>
          </p:cNvPr>
          <p:cNvSpPr>
            <a:spLocks noGrp="1"/>
          </p:cNvSpPr>
          <p:nvPr>
            <p:ph type="title"/>
          </p:nvPr>
        </p:nvSpPr>
        <p:spPr>
          <a:xfrm>
            <a:off x="634277" y="284176"/>
            <a:ext cx="3670874" cy="1508760"/>
          </a:xfrm>
        </p:spPr>
        <p:txBody>
          <a:bodyPr>
            <a:normAutofit/>
          </a:bodyPr>
          <a:lstStyle/>
          <a:p>
            <a:r>
              <a:rPr lang="pl-PL" b="1" dirty="0">
                <a:solidFill>
                  <a:schemeClr val="bg2">
                    <a:lumMod val="90000"/>
                    <a:lumOff val="10000"/>
                  </a:schemeClr>
                </a:solidFill>
                <a:latin typeface="Cambria"/>
                <a:cs typeface="Sakkal Majalla"/>
              </a:rPr>
              <a:t>Hydrosfera</a:t>
            </a:r>
            <a:endParaRPr lang="pl-PL" b="1" dirty="0">
              <a:solidFill>
                <a:schemeClr val="bg2">
                  <a:lumMod val="90000"/>
                  <a:lumOff val="10000"/>
                </a:schemeClr>
              </a:solidFill>
              <a:latin typeface="Cambria"/>
            </a:endParaRPr>
          </a:p>
        </p:txBody>
      </p:sp>
      <p:sp>
        <p:nvSpPr>
          <p:cNvPr id="3" name="Symbol zastępczy zawartości 2">
            <a:extLst>
              <a:ext uri="{FF2B5EF4-FFF2-40B4-BE49-F238E27FC236}">
                <a16:creationId xmlns:a16="http://schemas.microsoft.com/office/drawing/2014/main" id="{FBDB951C-41DE-4899-B964-17ADD75B4C13}"/>
              </a:ext>
            </a:extLst>
          </p:cNvPr>
          <p:cNvSpPr>
            <a:spLocks noGrp="1"/>
          </p:cNvSpPr>
          <p:nvPr>
            <p:ph idx="1"/>
          </p:nvPr>
        </p:nvSpPr>
        <p:spPr>
          <a:xfrm>
            <a:off x="289220" y="1982926"/>
            <a:ext cx="4237394" cy="4076845"/>
          </a:xfrm>
        </p:spPr>
        <p:txBody>
          <a:bodyPr vert="horz" lIns="91440" tIns="45720" rIns="91440" bIns="45720" rtlCol="0" anchor="t">
            <a:noAutofit/>
          </a:bodyPr>
          <a:lstStyle/>
          <a:p>
            <a:pPr marL="0" indent="0">
              <a:buNone/>
            </a:pPr>
            <a:r>
              <a:rPr lang="pl-PL" sz="2100" dirty="0">
                <a:latin typeface="Cambria"/>
                <a:ea typeface="+mn-lt"/>
                <a:cs typeface="+mn-lt"/>
              </a:rPr>
              <a:t>Hydrosfera to wodna powłoka Ziemi, obejmuje ona wody w postaci stałej, ciekłej i gazowej. Zasoby hydrosfery to: oceany, morza, jeziora, rzeki, bagna, pokrywa śnieżna, lądolody, lodowce górskie, wody podziemne, para wodna i lód gruntowy. Zawiera głównie wody słone, stanowią one 97,5%, a wody słodkie jedynie 2,5%.  Całkowita objętość wód na Ziemi to około 1,386 mld km</a:t>
            </a:r>
            <a:r>
              <a:rPr lang="pl-PL" sz="2100" baseline="30000" dirty="0">
                <a:latin typeface="Cambria"/>
                <a:ea typeface="+mn-lt"/>
                <a:cs typeface="+mn-lt"/>
              </a:rPr>
              <a:t>3</a:t>
            </a:r>
            <a:r>
              <a:rPr lang="pl-PL" sz="2100" dirty="0">
                <a:latin typeface="Cambria"/>
                <a:ea typeface="+mn-lt"/>
                <a:cs typeface="+mn-lt"/>
              </a:rPr>
              <a:t>. Przyjmuje się, że ilość wody  w hydrosferze jest stała.</a:t>
            </a:r>
            <a:r>
              <a:rPr lang="pl-PL" dirty="0">
                <a:latin typeface="Cambria"/>
                <a:ea typeface="+mn-lt"/>
                <a:cs typeface="+mn-lt"/>
              </a:rPr>
              <a:t> </a:t>
            </a:r>
            <a:endParaRPr lang="pl-PL">
              <a:latin typeface="Cambria"/>
            </a:endParaRPr>
          </a:p>
        </p:txBody>
      </p:sp>
      <p:sp>
        <p:nvSpPr>
          <p:cNvPr id="30" name="Rectangle 29">
            <a:extLst>
              <a:ext uri="{FF2B5EF4-FFF2-40B4-BE49-F238E27FC236}">
                <a16:creationId xmlns:a16="http://schemas.microsoft.com/office/drawing/2014/main" id="{2EA7C9D2-294E-4B1D-9700-BA3D38743B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190" y="0"/>
            <a:ext cx="7566810" cy="6858000"/>
          </a:xfrm>
          <a:prstGeom prst="rect">
            <a:avLst/>
          </a:prstGeom>
          <a:solidFill>
            <a:schemeClr val="tx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pic>
        <p:nvPicPr>
          <p:cNvPr id="22" name="Obraz 22" descr="Obraz zawierający woda, zewnętrzne, ocean, fala&#10;&#10;Opis wygenerowany automatycznie">
            <a:extLst>
              <a:ext uri="{FF2B5EF4-FFF2-40B4-BE49-F238E27FC236}">
                <a16:creationId xmlns:a16="http://schemas.microsoft.com/office/drawing/2014/main" id="{19FF9D23-17B0-4ACE-88A7-ECD7D7CDCEF6}"/>
              </a:ext>
            </a:extLst>
          </p:cNvPr>
          <p:cNvPicPr>
            <a:picLocks noChangeAspect="1"/>
          </p:cNvPicPr>
          <p:nvPr/>
        </p:nvPicPr>
        <p:blipFill rotWithShape="1">
          <a:blip r:embed="rId2"/>
          <a:srcRect t="40307"/>
          <a:stretch/>
        </p:blipFill>
        <p:spPr>
          <a:xfrm>
            <a:off x="5262368" y="598634"/>
            <a:ext cx="6283602" cy="5619286"/>
          </a:xfrm>
          <a:prstGeom prst="rect">
            <a:avLst/>
          </a:prstGeom>
        </p:spPr>
      </p:pic>
    </p:spTree>
    <p:extLst>
      <p:ext uri="{BB962C8B-B14F-4D97-AF65-F5344CB8AC3E}">
        <p14:creationId xmlns:p14="http://schemas.microsoft.com/office/powerpoint/2010/main" val="1037589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52F6DEC-7F9A-41C7-819C-46EB73DDCF8B}"/>
              </a:ext>
            </a:extLst>
          </p:cNvPr>
          <p:cNvSpPr>
            <a:spLocks noGrp="1"/>
          </p:cNvSpPr>
          <p:nvPr>
            <p:ph type="title"/>
          </p:nvPr>
        </p:nvSpPr>
        <p:spPr>
          <a:xfrm>
            <a:off x="778198" y="284176"/>
            <a:ext cx="9784080" cy="1508760"/>
          </a:xfrm>
        </p:spPr>
        <p:txBody>
          <a:bodyPr/>
          <a:lstStyle/>
          <a:p>
            <a:r>
              <a:rPr lang="pl-PL" dirty="0">
                <a:latin typeface="Georgia"/>
              </a:rPr>
              <a:t>Źródła</a:t>
            </a:r>
          </a:p>
        </p:txBody>
      </p:sp>
      <p:sp>
        <p:nvSpPr>
          <p:cNvPr id="3" name="Symbol zastępczy zawartości 2">
            <a:extLst>
              <a:ext uri="{FF2B5EF4-FFF2-40B4-BE49-F238E27FC236}">
                <a16:creationId xmlns:a16="http://schemas.microsoft.com/office/drawing/2014/main" id="{841DFEAB-CFD0-4242-BA70-A0DB876A503E}"/>
              </a:ext>
            </a:extLst>
          </p:cNvPr>
          <p:cNvSpPr>
            <a:spLocks noGrp="1"/>
          </p:cNvSpPr>
          <p:nvPr>
            <p:ph idx="1"/>
          </p:nvPr>
        </p:nvSpPr>
        <p:spPr>
          <a:xfrm>
            <a:off x="478394" y="2036664"/>
            <a:ext cx="9784080" cy="4206240"/>
          </a:xfrm>
        </p:spPr>
        <p:txBody>
          <a:bodyPr vert="horz" lIns="91440" tIns="45720" rIns="91440" bIns="45720" rtlCol="0" anchor="t">
            <a:normAutofit fontScale="47500" lnSpcReduction="20000"/>
          </a:bodyPr>
          <a:lstStyle/>
          <a:p>
            <a:r>
              <a:rPr lang="pl-PL" dirty="0"/>
              <a:t>https://sciaga.pl/tekst/8171-9-wplyw_czlowieka_na_hydrosfere</a:t>
            </a:r>
          </a:p>
          <a:p>
            <a:r>
              <a:rPr lang="pl-PL" dirty="0"/>
              <a:t>https://www.google.com/url?sa=i&amp;url=https%3A%2F%2Fwiadomosci.onet.pl%2Fkraj%2Fwarszawa-awaria-oczyszczalni-sciekow-czajka-politycy-komentuja%2F5fp95kw&amp;psig=AOvVaw1VhOpe1y7HU_Ba-WxGjbDa&amp;ust=1618309604170000&amp;source=images&amp;cd=vfe&amp;ved=0CAIQjRxqFwoTCMiCnKC_-O8CFQAAAAAdAAAAABAD​</a:t>
            </a:r>
          </a:p>
          <a:p>
            <a:endParaRPr lang="pl-PL" dirty="0"/>
          </a:p>
          <a:p>
            <a:r>
              <a:rPr lang="pl-PL" dirty="0"/>
              <a:t>https://www.google.com/url?sa=i&amp;url=http%3A%2F%2Fwww.instsani.pl%2F399%2Felektrownie-wodne&amp;psig=AOvVaw3qmsu-x7u5ijbKpm2HJkEI&amp;ust=1618310134047000&amp;source=images&amp;cd=vfe&amp;ved=0CAIQjRxqFwoTCJi4uZrB-O8CFQAAAAAdAAAAABAJ​</a:t>
            </a:r>
          </a:p>
          <a:p>
            <a:endParaRPr lang="pl-PL" dirty="0"/>
          </a:p>
          <a:p>
            <a:r>
              <a:rPr lang="pl-PL" dirty="0"/>
              <a:t>​https://www.google.com/url?sa=i&amp;url=https%3A%2F%2Finzynieria.com%2Fgeoinzynieria%2Fzabezpieczenia_przeciwpowodziowe%2Frankingi%2F48397%2Cnajwieksze-sztuczne-zbiorniki-retencyjne-w-polsce-top-10&amp;psig=AOvVaw33FEBNxHfyA4sd-WcPo9sw&amp;ust=1618311634925000&amp;source=images&amp;cd=vfe&amp;ved=0CAIQjRxqFwoTCKCmuOXG-O8CFQAAAAAdAAAAABAD</a:t>
            </a:r>
          </a:p>
          <a:p>
            <a:endParaRPr lang="pl-PL" dirty="0"/>
          </a:p>
          <a:p>
            <a:r>
              <a:rPr lang="pl-PL" dirty="0"/>
              <a:t>​https://www.google.com/url?sa=i&amp;url=http%3A%2F%2Fwww.instsani.pl%2F399%2Felektrownie-wodne&amp;psig=AOvVaw3rY_wkrWukEGMB8XYdKvPJ&amp;ust=1618311686524000&amp;source=images&amp;cd=vfe&amp;ved=0CAIQjRxqFwoTCOjb_f3G-O8CFQAAAAAdAAAAABAD</a:t>
            </a:r>
          </a:p>
          <a:p>
            <a:r>
              <a:rPr lang="pl-PL" dirty="0"/>
              <a:t>https://www.google.com/url?sa=i&amp;url=https%3A%2F%2Fvisitdubrovnik.hr%2Fpl%2Faktywnosci%2Fturystyka-morska%2F&amp;psig=AOvVaw3Ot3opTPxBkdYLuDZDovxK&amp;ust=1618311168093000&amp;source=images&amp;cd=vfe&amp;ved=0CAIQjRxqFwoTCPi48IbF-O8CFQAAAAAdAAAAABAI</a:t>
            </a:r>
          </a:p>
          <a:p>
            <a:r>
              <a:rPr lang="pl-PL" dirty="0"/>
              <a:t>https://www.google.com/url?sa=i&amp;url=https%3A%2F%2Fwww.dreamhostel.pl%2Fnews%2F1%2FIle-kosztuje-molo-w-Sopocie%2F&amp;psig=AOvVaw1XTaMWA-Jq-A-q5HrcWkRB&amp;ust=1618310009909000&amp;source=images&amp;cd=vfe&amp;ved=0CAIQjRxqFwoTCPCq5f_C-O8CFQAAAAAdAAAAABAD​</a:t>
            </a:r>
          </a:p>
          <a:p>
            <a:endParaRPr lang="pl-PL" dirty="0"/>
          </a:p>
        </p:txBody>
      </p:sp>
    </p:spTree>
    <p:extLst>
      <p:ext uri="{BB962C8B-B14F-4D97-AF65-F5344CB8AC3E}">
        <p14:creationId xmlns:p14="http://schemas.microsoft.com/office/powerpoint/2010/main" val="480946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53A7216-199D-4E51-A2A2-BC9EA4CE32A6}"/>
              </a:ext>
            </a:extLst>
          </p:cNvPr>
          <p:cNvSpPr>
            <a:spLocks noGrp="1"/>
          </p:cNvSpPr>
          <p:nvPr>
            <p:ph type="title"/>
          </p:nvPr>
        </p:nvSpPr>
        <p:spPr>
          <a:xfrm>
            <a:off x="665672" y="278950"/>
            <a:ext cx="10515600" cy="1325563"/>
          </a:xfrm>
        </p:spPr>
        <p:txBody>
          <a:bodyPr/>
          <a:lstStyle/>
          <a:p>
            <a:endParaRPr lang="pl-PL"/>
          </a:p>
        </p:txBody>
      </p:sp>
      <p:sp>
        <p:nvSpPr>
          <p:cNvPr id="3" name="Symbol zastępczy zawartości 2">
            <a:extLst>
              <a:ext uri="{FF2B5EF4-FFF2-40B4-BE49-F238E27FC236}">
                <a16:creationId xmlns:a16="http://schemas.microsoft.com/office/drawing/2014/main" id="{1D05D6E5-AF90-4694-9E9A-1846FE5630CA}"/>
              </a:ext>
            </a:extLst>
          </p:cNvPr>
          <p:cNvSpPr>
            <a:spLocks noGrp="1"/>
          </p:cNvSpPr>
          <p:nvPr>
            <p:ph idx="1"/>
          </p:nvPr>
        </p:nvSpPr>
        <p:spPr>
          <a:xfrm>
            <a:off x="507522" y="1812043"/>
            <a:ext cx="10831901" cy="5296619"/>
          </a:xfrm>
        </p:spPr>
        <p:txBody>
          <a:bodyPr vert="horz" lIns="91440" tIns="45720" rIns="91440" bIns="45720" rtlCol="0" anchor="t">
            <a:normAutofit/>
          </a:bodyPr>
          <a:lstStyle/>
          <a:p>
            <a:r>
              <a:rPr lang="pl-PL" sz="1800" dirty="0">
                <a:ea typeface="+mn-lt"/>
                <a:cs typeface="+mn-lt"/>
                <a:hlinkClick r:id="rId2">
                  <a:extLst>
                    <a:ext uri="{A12FA001-AC4F-418D-AE19-62706E023703}">
                      <ahyp:hlinkClr xmlns:ahyp="http://schemas.microsoft.com/office/drawing/2018/hyperlinkcolor" xmlns="" val="tx"/>
                    </a:ext>
                  </a:extLst>
                </a:hlinkClick>
              </a:rPr>
              <a:t>https://sciaga.pl/tekst/81722-82-hydrosfera</a:t>
            </a:r>
            <a:r>
              <a:rPr lang="pl-PL" sz="1800" dirty="0">
                <a:ea typeface="+mn-lt"/>
                <a:cs typeface="+mn-lt"/>
              </a:rPr>
              <a:t> </a:t>
            </a:r>
            <a:endParaRPr lang="pl-PL" sz="1800"/>
          </a:p>
          <a:p>
            <a:r>
              <a:rPr lang="pl-PL" sz="1800" dirty="0">
                <a:ea typeface="+mn-lt"/>
                <a:cs typeface="+mn-lt"/>
              </a:rPr>
              <a:t>podręcznik Oblicza geografii 1  oraz 2</a:t>
            </a:r>
            <a:endParaRPr lang="pl-PL" sz="1800" dirty="0"/>
          </a:p>
          <a:p>
            <a:r>
              <a:rPr lang="pl-PL" sz="1800" dirty="0">
                <a:ea typeface="+mn-lt"/>
                <a:cs typeface="+mn-lt"/>
                <a:hlinkClick r:id="rId3">
                  <a:extLst>
                    <a:ext uri="{A12FA001-AC4F-418D-AE19-62706E023703}">
                      <ahyp:hlinkClr xmlns:ahyp="http://schemas.microsoft.com/office/drawing/2018/hyperlinkcolor" xmlns="" val="tx"/>
                    </a:ext>
                  </a:extLst>
                </a:hlinkClick>
              </a:rPr>
              <a:t>https://bi.im-g.pl/im/7b/30/17/z24316283V,Zalozmy-jednak--ze-juz-mamy-niewyczerpane-i-czyste.jpg</a:t>
            </a:r>
            <a:r>
              <a:rPr lang="pl-PL" sz="1800" dirty="0">
                <a:ea typeface="+mn-lt"/>
                <a:cs typeface="+mn-lt"/>
              </a:rPr>
              <a:t> </a:t>
            </a:r>
            <a:endParaRPr lang="pl-PL" sz="1800"/>
          </a:p>
          <a:p>
            <a:r>
              <a:rPr lang="pl-PL" sz="1800" dirty="0">
                <a:ea typeface="+mn-lt"/>
                <a:cs typeface="+mn-lt"/>
                <a:hlinkClick r:id="rId4">
                  <a:extLst>
                    <a:ext uri="{A12FA001-AC4F-418D-AE19-62706E023703}">
                      <ahyp:hlinkClr xmlns:ahyp="http://schemas.microsoft.com/office/drawing/2018/hyperlinkcolor" xmlns="" val="tx"/>
                    </a:ext>
                  </a:extLst>
                </a:hlinkClick>
              </a:rPr>
              <a:t>https://fabryka-wody.pl/wp-content/uploads/2017/09/globe-2231539_1280.jpg</a:t>
            </a:r>
            <a:r>
              <a:rPr lang="pl-PL" sz="1800" dirty="0">
                <a:ea typeface="+mn-lt"/>
                <a:cs typeface="+mn-lt"/>
              </a:rPr>
              <a:t> </a:t>
            </a:r>
            <a:endParaRPr lang="pl-PL" sz="1800">
              <a:ea typeface="+mn-lt"/>
            </a:endParaRPr>
          </a:p>
          <a:p>
            <a:r>
              <a:rPr lang="pl-PL" sz="1800" dirty="0">
                <a:ea typeface="+mn-lt"/>
                <a:cs typeface="+mn-lt"/>
                <a:hlinkClick r:id="rId5">
                  <a:extLst>
                    <a:ext uri="{A12FA001-AC4F-418D-AE19-62706E023703}">
                      <ahyp:hlinkClr xmlns:ahyp="http://schemas.microsoft.com/office/drawing/2018/hyperlinkcolor" xmlns="" val="tx"/>
                    </a:ext>
                  </a:extLst>
                </a:hlinkClick>
              </a:rPr>
              <a:t>https://www.bryk.pl/wypracowania/geografia/geografia-spoleczno-ekonomiczna/8371-wplyw-czlowieka-na-hydrosfere.html</a:t>
            </a:r>
            <a:r>
              <a:rPr lang="pl-PL" sz="1800" dirty="0">
                <a:ea typeface="+mn-lt"/>
                <a:cs typeface="+mn-lt"/>
              </a:rPr>
              <a:t> </a:t>
            </a:r>
          </a:p>
          <a:p>
            <a:pPr>
              <a:buClr>
                <a:srgbClr val="FFFFFF"/>
              </a:buClr>
            </a:pPr>
            <a:r>
              <a:rPr lang="pl-PL" sz="1800" dirty="0">
                <a:ea typeface="+mn-lt"/>
                <a:cs typeface="+mn-lt"/>
                <a:hlinkClick r:id="rId6"/>
              </a:rPr>
              <a:t>Zanieczyszczenie wody: przyczyny, skutki i rozwiązania (greelane.com)</a:t>
            </a:r>
          </a:p>
          <a:p>
            <a:pPr>
              <a:buClr>
                <a:srgbClr val="FFFFFF"/>
              </a:buClr>
            </a:pPr>
            <a:r>
              <a:rPr lang="pl-PL" sz="1800" dirty="0">
                <a:ea typeface="+mn-lt"/>
                <a:cs typeface="+mn-lt"/>
                <a:hlinkClick r:id="rId7"/>
              </a:rPr>
              <a:t>Sposoby zapobiegania zanieczyszczeniom - Fundacja Tribus</a:t>
            </a:r>
          </a:p>
          <a:p>
            <a:pPr>
              <a:buClr>
                <a:srgbClr val="FFFFFF"/>
              </a:buClr>
            </a:pPr>
            <a:r>
              <a:rPr lang="pl-PL" sz="1800" dirty="0">
                <a:ea typeface="+mn-lt"/>
                <a:cs typeface="+mn-lt"/>
                <a:hlinkClick r:id="rId8"/>
              </a:rPr>
              <a:t>https://www.google.pl/url?sa=i&amp;url=https%3A%2F%2Finspekty.pl%2F17-celow-zrownowazonego-rozwoju-onz%2F&amp;psig=AOvVaw1IsP6Wkf864qIrre4rLEg2&amp;ust=1618926225506000&amp;source=images&amp;cd=vfe&amp;ved=0CAIQjRxqFwoTCJi8yaa4ivACFQAAAAAdAAAAABAJ</a:t>
            </a:r>
            <a:r>
              <a:rPr lang="pl-PL" sz="1800" dirty="0">
                <a:ea typeface="+mn-lt"/>
                <a:cs typeface="+mn-lt"/>
              </a:rPr>
              <a:t>  </a:t>
            </a:r>
            <a:endParaRPr lang="pl-PL" sz="1800" dirty="0"/>
          </a:p>
          <a:p>
            <a:pPr>
              <a:buClr>
                <a:srgbClr val="FFFFFF"/>
              </a:buClr>
            </a:pPr>
            <a:r>
              <a:rPr lang="pl-PL" sz="1800" dirty="0">
                <a:ea typeface="+mn-lt"/>
                <a:cs typeface="+mn-lt"/>
                <a:hlinkClick r:id="rId9"/>
              </a:rPr>
              <a:t>https://www.un.org.pl/cel6</a:t>
            </a:r>
            <a:r>
              <a:rPr lang="pl-PL" sz="1800" dirty="0">
                <a:ea typeface="+mn-lt"/>
                <a:cs typeface="+mn-lt"/>
              </a:rPr>
              <a:t> </a:t>
            </a:r>
            <a:endParaRPr lang="pl-PL">
              <a:ea typeface="+mn-lt"/>
              <a:cs typeface="+mn-lt"/>
            </a:endParaRPr>
          </a:p>
          <a:p>
            <a:pPr>
              <a:buClr>
                <a:srgbClr val="FFFFFF"/>
              </a:buClr>
            </a:pPr>
            <a:r>
              <a:rPr lang="pl-PL" sz="1800" dirty="0">
                <a:ea typeface="+mn-lt"/>
                <a:cs typeface="+mn-lt"/>
                <a:hlinkClick r:id="rId10"/>
              </a:rPr>
              <a:t>https://pl.wikipedia.org/wiki/Cele_Zr%C3%B3wnowa%C5%BConego_Rozwoju_2030</a:t>
            </a:r>
            <a:r>
              <a:rPr lang="pl-PL" sz="1800" dirty="0">
                <a:ea typeface="+mn-lt"/>
                <a:cs typeface="+mn-lt"/>
              </a:rPr>
              <a:t> </a:t>
            </a:r>
            <a:endParaRPr lang="pl-PL"/>
          </a:p>
        </p:txBody>
      </p:sp>
    </p:spTree>
    <p:extLst>
      <p:ext uri="{BB962C8B-B14F-4D97-AF65-F5344CB8AC3E}">
        <p14:creationId xmlns:p14="http://schemas.microsoft.com/office/powerpoint/2010/main" val="2640569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036457A-2A98-4A48-8836-C4532446B21A}"/>
              </a:ext>
            </a:extLst>
          </p:cNvPr>
          <p:cNvSpPr>
            <a:spLocks noGrp="1"/>
          </p:cNvSpPr>
          <p:nvPr>
            <p:ph type="title"/>
          </p:nvPr>
        </p:nvSpPr>
        <p:spPr>
          <a:xfrm>
            <a:off x="297146" y="284176"/>
            <a:ext cx="12141966" cy="1537514"/>
          </a:xfrm>
        </p:spPr>
        <p:txBody>
          <a:bodyPr>
            <a:normAutofit/>
          </a:bodyPr>
          <a:lstStyle/>
          <a:p>
            <a:r>
              <a:rPr lang="pl-PL" sz="2800" dirty="0">
                <a:latin typeface="Georgia"/>
              </a:rPr>
              <a:t>Wykonały: Katarzyna </a:t>
            </a:r>
            <a:r>
              <a:rPr lang="pl-PL" sz="2800" dirty="0" err="1">
                <a:latin typeface="Georgia"/>
              </a:rPr>
              <a:t>Zeszutek</a:t>
            </a:r>
            <a:r>
              <a:rPr lang="pl-PL" sz="2800" dirty="0">
                <a:latin typeface="Georgia"/>
              </a:rPr>
              <a:t>, Zuzanna Nasiłowska, Wiktoria </a:t>
            </a:r>
            <a:r>
              <a:rPr lang="pl-PL" sz="2800" dirty="0" err="1">
                <a:latin typeface="Georgia"/>
              </a:rPr>
              <a:t>Steciuk</a:t>
            </a:r>
            <a:r>
              <a:rPr lang="pl-PL" sz="2800" dirty="0">
                <a:latin typeface="Georgia"/>
              </a:rPr>
              <a:t> 2G </a:t>
            </a:r>
          </a:p>
        </p:txBody>
      </p:sp>
      <p:pic>
        <p:nvPicPr>
          <p:cNvPr id="7" name="Obraz 10" descr="Obraz zawierający osoba, trzymający, ręka&#10;&#10;Opis wygenerowany automatycznie">
            <a:extLst>
              <a:ext uri="{FF2B5EF4-FFF2-40B4-BE49-F238E27FC236}">
                <a16:creationId xmlns:a16="http://schemas.microsoft.com/office/drawing/2014/main" id="{F1EBE06A-5812-4336-ABB2-E2347C3418A1}"/>
              </a:ext>
            </a:extLst>
          </p:cNvPr>
          <p:cNvPicPr>
            <a:picLocks noGrp="1" noChangeAspect="1"/>
          </p:cNvPicPr>
          <p:nvPr>
            <p:ph idx="1"/>
          </p:nvPr>
        </p:nvPicPr>
        <p:blipFill>
          <a:blip r:embed="rId2"/>
          <a:stretch>
            <a:fillRect/>
          </a:stretch>
        </p:blipFill>
        <p:spPr>
          <a:xfrm>
            <a:off x="2985596" y="1666624"/>
            <a:ext cx="5726766" cy="5198277"/>
          </a:xfrm>
        </p:spPr>
      </p:pic>
    </p:spTree>
    <p:extLst>
      <p:ext uri="{BB962C8B-B14F-4D97-AF65-F5344CB8AC3E}">
        <p14:creationId xmlns:p14="http://schemas.microsoft.com/office/powerpoint/2010/main" val="3223010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936B4DF-C868-4520-BB51-2761D8039C20}"/>
              </a:ext>
            </a:extLst>
          </p:cNvPr>
          <p:cNvSpPr>
            <a:spLocks noGrp="1"/>
          </p:cNvSpPr>
          <p:nvPr>
            <p:ph type="title"/>
          </p:nvPr>
        </p:nvSpPr>
        <p:spPr>
          <a:xfrm>
            <a:off x="527183" y="284175"/>
            <a:ext cx="9784080" cy="1508760"/>
          </a:xfrm>
        </p:spPr>
        <p:txBody>
          <a:bodyPr>
            <a:normAutofit/>
          </a:bodyPr>
          <a:lstStyle/>
          <a:p>
            <a:r>
              <a:rPr lang="pl-PL" sz="4400" b="1" dirty="0">
                <a:solidFill>
                  <a:schemeClr val="bg2">
                    <a:lumMod val="90000"/>
                    <a:lumOff val="10000"/>
                  </a:schemeClr>
                </a:solidFill>
                <a:latin typeface="Cambria"/>
                <a:cs typeface="Sakkal Majalla"/>
              </a:rPr>
              <a:t>Człowiek a hydrosfera</a:t>
            </a:r>
            <a:endParaRPr lang="pl-PL" sz="4400" b="1" dirty="0">
              <a:solidFill>
                <a:schemeClr val="bg2">
                  <a:lumMod val="90000"/>
                  <a:lumOff val="10000"/>
                </a:schemeClr>
              </a:solidFill>
              <a:latin typeface="Cambria"/>
            </a:endParaRPr>
          </a:p>
        </p:txBody>
      </p:sp>
      <p:sp>
        <p:nvSpPr>
          <p:cNvPr id="3" name="Symbol zastępczy zawartości 2">
            <a:extLst>
              <a:ext uri="{FF2B5EF4-FFF2-40B4-BE49-F238E27FC236}">
                <a16:creationId xmlns:a16="http://schemas.microsoft.com/office/drawing/2014/main" id="{CB05190E-5E5F-499C-8DC6-06352CECF173}"/>
              </a:ext>
            </a:extLst>
          </p:cNvPr>
          <p:cNvSpPr>
            <a:spLocks noGrp="1"/>
          </p:cNvSpPr>
          <p:nvPr>
            <p:ph idx="1"/>
          </p:nvPr>
        </p:nvSpPr>
        <p:spPr>
          <a:xfrm>
            <a:off x="349370" y="2116795"/>
            <a:ext cx="6590580" cy="4074544"/>
          </a:xfrm>
        </p:spPr>
        <p:txBody>
          <a:bodyPr vert="horz" lIns="91440" tIns="45720" rIns="91440" bIns="45720" rtlCol="0" anchor="t">
            <a:normAutofit lnSpcReduction="10000"/>
          </a:bodyPr>
          <a:lstStyle/>
          <a:p>
            <a:pPr marL="0" indent="0">
              <a:buNone/>
            </a:pPr>
            <a:r>
              <a:rPr lang="pl-PL" sz="2400" dirty="0">
                <a:latin typeface="Cambria"/>
                <a:ea typeface="+mn-lt"/>
                <a:cs typeface="+mn-lt"/>
              </a:rPr>
              <a:t>Człowiek korzysta z zasobów wodnych do różnych potrzeb. Niestety spora część hydrosfery uległa negatywnym zmianom. Działalność człowieka jest przyczyną poważnych zanieczyszczeń wody. Obecnie trwają działania, które mają na celu poprawę stanu i jakości wody</a:t>
            </a:r>
            <a:r>
              <a:rPr lang="pl-PL" sz="2400" dirty="0">
                <a:ea typeface="+mn-lt"/>
                <a:cs typeface="+mn-lt"/>
              </a:rPr>
              <a:t>.</a:t>
            </a:r>
            <a:r>
              <a:rPr lang="pl-PL" sz="2400" dirty="0">
                <a:latin typeface="Cambria"/>
                <a:ea typeface="+mn-lt"/>
                <a:cs typeface="+mn-lt"/>
              </a:rPr>
              <a:t> Każda działalność gospodarcza wymaga użycia wody. </a:t>
            </a:r>
            <a:r>
              <a:rPr lang="pl-PL" sz="2400" dirty="0">
                <a:latin typeface="Corbel"/>
                <a:ea typeface="+mn-lt"/>
                <a:cs typeface="+mn-lt"/>
              </a:rPr>
              <a:t> </a:t>
            </a:r>
            <a:r>
              <a:rPr lang="pl-PL" sz="2400" dirty="0">
                <a:latin typeface="Cambria"/>
                <a:ea typeface="+mn-lt"/>
                <a:cs typeface="+mn-lt"/>
              </a:rPr>
              <a:t>Najbardziej dostępne dla człowieka są wody słodkie zgromadzone w rzekach i jeziorach, lecz jest ich niewiele. Mając codziennie łatwy dostęp do bieżącej wody, często nie zdajemy sobie sprawy z problemu jej braku w różnych regionach świata. </a:t>
            </a:r>
            <a:endParaRPr lang="pl-PL" sz="2400" dirty="0">
              <a:latin typeface="Cambria"/>
            </a:endParaRPr>
          </a:p>
        </p:txBody>
      </p:sp>
      <p:pic>
        <p:nvPicPr>
          <p:cNvPr id="5" name="Obraz 5" descr="Obraz zawierający osoba, ręka&#10;&#10;Opis wygenerowany automatycznie">
            <a:extLst>
              <a:ext uri="{FF2B5EF4-FFF2-40B4-BE49-F238E27FC236}">
                <a16:creationId xmlns:a16="http://schemas.microsoft.com/office/drawing/2014/main" id="{2F83D79B-DDDF-4A36-AC02-2EE530AF19B4}"/>
              </a:ext>
            </a:extLst>
          </p:cNvPr>
          <p:cNvPicPr>
            <a:picLocks noChangeAspect="1"/>
          </p:cNvPicPr>
          <p:nvPr/>
        </p:nvPicPr>
        <p:blipFill>
          <a:blip r:embed="rId2"/>
          <a:stretch>
            <a:fillRect/>
          </a:stretch>
        </p:blipFill>
        <p:spPr>
          <a:xfrm>
            <a:off x="6354462" y="1715522"/>
            <a:ext cx="5843287" cy="5141397"/>
          </a:xfrm>
          <a:prstGeom prst="rect">
            <a:avLst/>
          </a:prstGeom>
        </p:spPr>
      </p:pic>
    </p:spTree>
    <p:extLst>
      <p:ext uri="{BB962C8B-B14F-4D97-AF65-F5344CB8AC3E}">
        <p14:creationId xmlns:p14="http://schemas.microsoft.com/office/powerpoint/2010/main" val="1889518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936B4DF-C868-4520-BB51-2761D8039C20}"/>
              </a:ext>
            </a:extLst>
          </p:cNvPr>
          <p:cNvSpPr>
            <a:spLocks noGrp="1"/>
          </p:cNvSpPr>
          <p:nvPr>
            <p:ph type="title"/>
          </p:nvPr>
        </p:nvSpPr>
        <p:spPr>
          <a:xfrm>
            <a:off x="1202919" y="284176"/>
            <a:ext cx="9784080" cy="1508760"/>
          </a:xfrm>
        </p:spPr>
        <p:txBody>
          <a:bodyPr>
            <a:normAutofit/>
          </a:bodyPr>
          <a:lstStyle/>
          <a:p>
            <a:r>
              <a:rPr lang="pl-PL" b="1">
                <a:latin typeface="Cambria"/>
                <a:cs typeface="Sakkal Majalla"/>
              </a:rPr>
              <a:t>Cele zrównoważonego rozwoju</a:t>
            </a:r>
          </a:p>
        </p:txBody>
      </p:sp>
      <p:sp>
        <p:nvSpPr>
          <p:cNvPr id="3" name="pole tekstowe 2">
            <a:extLst>
              <a:ext uri="{FF2B5EF4-FFF2-40B4-BE49-F238E27FC236}">
                <a16:creationId xmlns:a16="http://schemas.microsoft.com/office/drawing/2014/main" id="{930B83B4-74B2-499D-8F61-1EF809E21699}"/>
              </a:ext>
            </a:extLst>
          </p:cNvPr>
          <p:cNvSpPr txBox="1"/>
          <p:nvPr/>
        </p:nvSpPr>
        <p:spPr>
          <a:xfrm>
            <a:off x="238665" y="1949571"/>
            <a:ext cx="1172904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endParaRPr lang="en-US" sz="2400" dirty="0">
              <a:latin typeface="Cambria"/>
              <a:cs typeface="Arial"/>
            </a:endParaRPr>
          </a:p>
        </p:txBody>
      </p:sp>
      <p:sp>
        <p:nvSpPr>
          <p:cNvPr id="5" name="Symbol zastępczy zawartości 4">
            <a:extLst>
              <a:ext uri="{FF2B5EF4-FFF2-40B4-BE49-F238E27FC236}">
                <a16:creationId xmlns:a16="http://schemas.microsoft.com/office/drawing/2014/main" id="{A13379AA-456A-48F5-827D-B6A7606C6370}"/>
              </a:ext>
            </a:extLst>
          </p:cNvPr>
          <p:cNvSpPr>
            <a:spLocks noGrp="1"/>
          </p:cNvSpPr>
          <p:nvPr>
            <p:ph idx="1"/>
          </p:nvPr>
        </p:nvSpPr>
        <p:spPr>
          <a:xfrm>
            <a:off x="320480" y="1954171"/>
            <a:ext cx="11543536" cy="4436276"/>
          </a:xfrm>
        </p:spPr>
        <p:txBody>
          <a:bodyPr vert="horz" lIns="91440" tIns="45720" rIns="91440" bIns="45720" rtlCol="0" anchor="t">
            <a:noAutofit/>
          </a:bodyPr>
          <a:lstStyle/>
          <a:p>
            <a:pPr algn="just">
              <a:lnSpc>
                <a:spcPct val="100000"/>
              </a:lnSpc>
              <a:spcBef>
                <a:spcPts val="0"/>
              </a:spcBef>
              <a:spcAft>
                <a:spcPts val="0"/>
              </a:spcAft>
            </a:pPr>
            <a:r>
              <a:rPr lang="en-US" dirty="0" err="1">
                <a:latin typeface="Cambria"/>
              </a:rPr>
              <a:t>Każda</a:t>
            </a:r>
            <a:r>
              <a:rPr lang="en-US" dirty="0">
                <a:latin typeface="Cambria"/>
              </a:rPr>
              <a:t> </a:t>
            </a:r>
            <a:r>
              <a:rPr lang="en-US" dirty="0" err="1">
                <a:latin typeface="Cambria"/>
              </a:rPr>
              <a:t>osoba</a:t>
            </a:r>
            <a:r>
              <a:rPr lang="en-US" dirty="0">
                <a:latin typeface="Cambria"/>
              </a:rPr>
              <a:t> </a:t>
            </a:r>
            <a:r>
              <a:rPr lang="en-US" dirty="0" err="1">
                <a:latin typeface="Cambria"/>
              </a:rPr>
              <a:t>na</a:t>
            </a:r>
            <a:r>
              <a:rPr lang="en-US" dirty="0">
                <a:latin typeface="Cambria"/>
              </a:rPr>
              <a:t> </a:t>
            </a:r>
            <a:r>
              <a:rPr lang="en-US" dirty="0" err="1">
                <a:latin typeface="Cambria"/>
              </a:rPr>
              <a:t>świecie</a:t>
            </a:r>
            <a:r>
              <a:rPr lang="en-US" dirty="0">
                <a:latin typeface="Cambria"/>
              </a:rPr>
              <a:t> </a:t>
            </a:r>
            <a:r>
              <a:rPr lang="en-US" dirty="0" err="1">
                <a:latin typeface="Cambria"/>
              </a:rPr>
              <a:t>powinna</a:t>
            </a:r>
            <a:r>
              <a:rPr lang="en-US" dirty="0">
                <a:latin typeface="Cambria"/>
              </a:rPr>
              <a:t> </a:t>
            </a:r>
            <a:r>
              <a:rPr lang="en-US" dirty="0" err="1">
                <a:latin typeface="Cambria"/>
              </a:rPr>
              <a:t>mieć</a:t>
            </a:r>
            <a:r>
              <a:rPr lang="en-US" dirty="0">
                <a:latin typeface="Cambria"/>
              </a:rPr>
              <a:t> </a:t>
            </a:r>
            <a:r>
              <a:rPr lang="en-US" dirty="0" err="1">
                <a:latin typeface="Cambria"/>
              </a:rPr>
              <a:t>dostęp</a:t>
            </a:r>
            <a:r>
              <a:rPr lang="en-US" dirty="0">
                <a:latin typeface="Cambria"/>
              </a:rPr>
              <a:t> do </a:t>
            </a:r>
            <a:r>
              <a:rPr lang="en-US" dirty="0" err="1">
                <a:latin typeface="Cambria"/>
              </a:rPr>
              <a:t>czystej</a:t>
            </a:r>
            <a:r>
              <a:rPr lang="en-US" dirty="0">
                <a:latin typeface="Cambria"/>
              </a:rPr>
              <a:t> </a:t>
            </a:r>
            <a:r>
              <a:rPr lang="en-US" dirty="0" err="1">
                <a:latin typeface="Cambria"/>
              </a:rPr>
              <a:t>wody</a:t>
            </a:r>
            <a:r>
              <a:rPr lang="en-US" dirty="0">
                <a:latin typeface="Cambria"/>
              </a:rPr>
              <a:t>. Na </a:t>
            </a:r>
            <a:r>
              <a:rPr lang="en-US" dirty="0" err="1">
                <a:latin typeface="Cambria"/>
              </a:rPr>
              <a:t>Ziemi</a:t>
            </a:r>
            <a:r>
              <a:rPr lang="en-US" dirty="0">
                <a:latin typeface="Cambria"/>
              </a:rPr>
              <a:t> jest </a:t>
            </a:r>
            <a:r>
              <a:rPr lang="en-US" dirty="0" err="1">
                <a:latin typeface="Cambria"/>
              </a:rPr>
              <a:t>wystarczająca</a:t>
            </a:r>
            <a:r>
              <a:rPr lang="en-US" dirty="0">
                <a:latin typeface="Cambria"/>
              </a:rPr>
              <a:t> </a:t>
            </a:r>
            <a:r>
              <a:rPr lang="en-US" dirty="0" err="1">
                <a:latin typeface="Cambria"/>
              </a:rPr>
              <a:t>ilość</a:t>
            </a:r>
            <a:r>
              <a:rPr lang="en-US" dirty="0">
                <a:latin typeface="Cambria"/>
              </a:rPr>
              <a:t> </a:t>
            </a:r>
            <a:r>
              <a:rPr lang="en-US" dirty="0" err="1">
                <a:latin typeface="Cambria"/>
              </a:rPr>
              <a:t>wody</a:t>
            </a:r>
            <a:r>
              <a:rPr lang="en-US" dirty="0">
                <a:latin typeface="Cambria"/>
              </a:rPr>
              <a:t>, by </a:t>
            </a:r>
            <a:r>
              <a:rPr lang="en-US" dirty="0" err="1">
                <a:latin typeface="Cambria"/>
              </a:rPr>
              <a:t>tak</a:t>
            </a:r>
            <a:r>
              <a:rPr lang="en-US" dirty="0">
                <a:latin typeface="Cambria"/>
              </a:rPr>
              <a:t> </a:t>
            </a:r>
            <a:r>
              <a:rPr lang="en-US" dirty="0" err="1">
                <a:latin typeface="Cambria"/>
              </a:rPr>
              <a:t>się</a:t>
            </a:r>
            <a:r>
              <a:rPr lang="en-US" dirty="0">
                <a:latin typeface="Cambria"/>
              </a:rPr>
              <a:t> </a:t>
            </a:r>
            <a:r>
              <a:rPr lang="en-US" dirty="0" err="1">
                <a:latin typeface="Cambria"/>
              </a:rPr>
              <a:t>stało</a:t>
            </a:r>
            <a:r>
              <a:rPr lang="en-US" dirty="0">
                <a:latin typeface="Cambria"/>
              </a:rPr>
              <a:t>. </a:t>
            </a:r>
            <a:r>
              <a:rPr lang="en-US" dirty="0" err="1">
                <a:latin typeface="Cambria"/>
              </a:rPr>
              <a:t>Niestety</a:t>
            </a:r>
            <a:r>
              <a:rPr lang="en-US" dirty="0">
                <a:latin typeface="Cambria"/>
              </a:rPr>
              <a:t> z </a:t>
            </a:r>
            <a:r>
              <a:rPr lang="en-US" dirty="0" err="1">
                <a:latin typeface="Cambria"/>
              </a:rPr>
              <a:t>powodu</a:t>
            </a:r>
            <a:r>
              <a:rPr lang="en-US" dirty="0">
                <a:latin typeface="Cambria"/>
              </a:rPr>
              <a:t> </a:t>
            </a:r>
            <a:r>
              <a:rPr lang="en-US" dirty="0" err="1">
                <a:latin typeface="Cambria"/>
              </a:rPr>
              <a:t>słabej</a:t>
            </a:r>
            <a:r>
              <a:rPr lang="en-US" dirty="0">
                <a:latin typeface="Cambria"/>
              </a:rPr>
              <a:t> </a:t>
            </a:r>
            <a:r>
              <a:rPr lang="en-US" dirty="0" err="1">
                <a:latin typeface="Cambria"/>
              </a:rPr>
              <a:t>gospodarki</a:t>
            </a:r>
            <a:r>
              <a:rPr lang="en-US" dirty="0">
                <a:latin typeface="Cambria"/>
              </a:rPr>
              <a:t> </a:t>
            </a:r>
            <a:r>
              <a:rPr lang="en-US" dirty="0" err="1">
                <a:latin typeface="Cambria"/>
              </a:rPr>
              <a:t>lub</a:t>
            </a:r>
            <a:r>
              <a:rPr lang="en-US" dirty="0">
                <a:latin typeface="Cambria"/>
              </a:rPr>
              <a:t> </a:t>
            </a:r>
            <a:r>
              <a:rPr lang="en-US" dirty="0" err="1">
                <a:latin typeface="Cambria"/>
              </a:rPr>
              <a:t>złego</a:t>
            </a:r>
            <a:r>
              <a:rPr lang="en-US" dirty="0">
                <a:latin typeface="Cambria"/>
              </a:rPr>
              <a:t> </a:t>
            </a:r>
            <a:r>
              <a:rPr lang="en-US" dirty="0" err="1">
                <a:latin typeface="Cambria"/>
              </a:rPr>
              <a:t>stanu</a:t>
            </a:r>
            <a:r>
              <a:rPr lang="en-US" dirty="0">
                <a:latin typeface="Cambria"/>
              </a:rPr>
              <a:t> </a:t>
            </a:r>
            <a:r>
              <a:rPr lang="en-US" dirty="0" err="1">
                <a:latin typeface="Cambria"/>
              </a:rPr>
              <a:t>infrastruktury</a:t>
            </a:r>
            <a:r>
              <a:rPr lang="en-US" dirty="0">
                <a:latin typeface="Cambria"/>
              </a:rPr>
              <a:t>, co </a:t>
            </a:r>
            <a:r>
              <a:rPr lang="en-US" dirty="0" err="1">
                <a:latin typeface="Cambria"/>
              </a:rPr>
              <a:t>roku</a:t>
            </a:r>
            <a:r>
              <a:rPr lang="en-US" dirty="0">
                <a:latin typeface="Cambria"/>
              </a:rPr>
              <a:t> </a:t>
            </a:r>
            <a:r>
              <a:rPr lang="en-US" dirty="0" err="1">
                <a:latin typeface="Cambria"/>
              </a:rPr>
              <a:t>na</a:t>
            </a:r>
            <a:r>
              <a:rPr lang="en-US" dirty="0">
                <a:latin typeface="Cambria"/>
              </a:rPr>
              <a:t> </a:t>
            </a:r>
            <a:r>
              <a:rPr lang="en-US" dirty="0" err="1">
                <a:latin typeface="Cambria"/>
              </a:rPr>
              <a:t>choroby</a:t>
            </a:r>
            <a:r>
              <a:rPr lang="en-US" dirty="0">
                <a:latin typeface="Cambria"/>
              </a:rPr>
              <a:t> </a:t>
            </a:r>
            <a:r>
              <a:rPr lang="en-US" dirty="0" err="1">
                <a:latin typeface="Cambria"/>
              </a:rPr>
              <a:t>związane</a:t>
            </a:r>
            <a:r>
              <a:rPr lang="en-US" dirty="0">
                <a:latin typeface="Cambria"/>
              </a:rPr>
              <a:t> z </a:t>
            </a:r>
            <a:r>
              <a:rPr lang="en-US" dirty="0" err="1">
                <a:latin typeface="Cambria"/>
              </a:rPr>
              <a:t>nieodpowiednimi</a:t>
            </a:r>
            <a:r>
              <a:rPr lang="en-US" dirty="0">
                <a:latin typeface="Cambria"/>
              </a:rPr>
              <a:t> </a:t>
            </a:r>
            <a:r>
              <a:rPr lang="en-US" dirty="0" err="1">
                <a:latin typeface="Cambria"/>
              </a:rPr>
              <a:t>zasobami</a:t>
            </a:r>
            <a:r>
              <a:rPr lang="en-US" dirty="0">
                <a:latin typeface="Cambria"/>
              </a:rPr>
              <a:t> </a:t>
            </a:r>
            <a:r>
              <a:rPr lang="en-US" dirty="0" err="1">
                <a:latin typeface="Cambria"/>
              </a:rPr>
              <a:t>wody</a:t>
            </a:r>
            <a:r>
              <a:rPr lang="en-US" dirty="0">
                <a:latin typeface="Cambria"/>
              </a:rPr>
              <a:t>, </a:t>
            </a:r>
            <a:r>
              <a:rPr lang="en-US" dirty="0" err="1">
                <a:latin typeface="Cambria"/>
              </a:rPr>
              <a:t>słabymi</a:t>
            </a:r>
            <a:r>
              <a:rPr lang="en-US" dirty="0">
                <a:latin typeface="Cambria"/>
              </a:rPr>
              <a:t> </a:t>
            </a:r>
            <a:r>
              <a:rPr lang="en-US" dirty="0" err="1">
                <a:latin typeface="Cambria"/>
              </a:rPr>
              <a:t>warunkami</a:t>
            </a:r>
            <a:r>
              <a:rPr lang="en-US" dirty="0">
                <a:latin typeface="Cambria"/>
              </a:rPr>
              <a:t> </a:t>
            </a:r>
            <a:r>
              <a:rPr lang="en-US" dirty="0" err="1">
                <a:latin typeface="Cambria"/>
              </a:rPr>
              <a:t>sanitarnymi</a:t>
            </a:r>
            <a:r>
              <a:rPr lang="en-US" dirty="0">
                <a:latin typeface="Cambria"/>
              </a:rPr>
              <a:t> </a:t>
            </a:r>
            <a:r>
              <a:rPr lang="en-US" dirty="0" err="1">
                <a:latin typeface="Cambria"/>
              </a:rPr>
              <a:t>i</a:t>
            </a:r>
            <a:r>
              <a:rPr lang="en-US" dirty="0">
                <a:latin typeface="Cambria"/>
              </a:rPr>
              <a:t> </a:t>
            </a:r>
            <a:r>
              <a:rPr lang="en-US" dirty="0" err="1">
                <a:latin typeface="Cambria"/>
              </a:rPr>
              <a:t>złą</a:t>
            </a:r>
            <a:r>
              <a:rPr lang="en-US" dirty="0">
                <a:latin typeface="Cambria"/>
              </a:rPr>
              <a:t> </a:t>
            </a:r>
            <a:r>
              <a:rPr lang="en-US" dirty="0" err="1">
                <a:latin typeface="Cambria"/>
              </a:rPr>
              <a:t>higieną</a:t>
            </a:r>
            <a:r>
              <a:rPr lang="en-US" dirty="0">
                <a:latin typeface="Cambria"/>
              </a:rPr>
              <a:t> </a:t>
            </a:r>
            <a:r>
              <a:rPr lang="en-US" dirty="0" err="1">
                <a:latin typeface="Cambria"/>
              </a:rPr>
              <a:t>umierają</a:t>
            </a:r>
            <a:r>
              <a:rPr lang="en-US" dirty="0">
                <a:latin typeface="Cambria"/>
              </a:rPr>
              <a:t> </a:t>
            </a:r>
            <a:r>
              <a:rPr lang="en-US" dirty="0" err="1">
                <a:latin typeface="Cambria"/>
              </a:rPr>
              <a:t>miliony</a:t>
            </a:r>
            <a:r>
              <a:rPr lang="en-US" dirty="0">
                <a:latin typeface="Cambria"/>
              </a:rPr>
              <a:t> </a:t>
            </a:r>
            <a:r>
              <a:rPr lang="en-US" dirty="0" err="1">
                <a:latin typeface="Cambria"/>
              </a:rPr>
              <a:t>ludzi</a:t>
            </a:r>
            <a:r>
              <a:rPr lang="en-US" dirty="0">
                <a:latin typeface="Cambria"/>
              </a:rPr>
              <a:t>. </a:t>
            </a:r>
            <a:r>
              <a:rPr lang="en-US" dirty="0" err="1">
                <a:latin typeface="Cambria"/>
              </a:rPr>
              <a:t>Obecnie</a:t>
            </a:r>
            <a:r>
              <a:rPr lang="en-US" dirty="0">
                <a:latin typeface="Cambria"/>
              </a:rPr>
              <a:t> </a:t>
            </a:r>
            <a:r>
              <a:rPr lang="en-US" dirty="0" err="1">
                <a:latin typeface="Cambria"/>
              </a:rPr>
              <a:t>ponad</a:t>
            </a:r>
            <a:r>
              <a:rPr lang="en-US" dirty="0">
                <a:latin typeface="Cambria"/>
              </a:rPr>
              <a:t> 2 </a:t>
            </a:r>
            <a:r>
              <a:rPr lang="en-US" dirty="0" err="1">
                <a:latin typeface="Cambria"/>
              </a:rPr>
              <a:t>miliardy</a:t>
            </a:r>
            <a:r>
              <a:rPr lang="en-US" dirty="0">
                <a:latin typeface="Cambria"/>
              </a:rPr>
              <a:t> </a:t>
            </a:r>
            <a:r>
              <a:rPr lang="en-US" dirty="0" err="1">
                <a:latin typeface="Cambria"/>
              </a:rPr>
              <a:t>ludzi</a:t>
            </a:r>
            <a:r>
              <a:rPr lang="en-US" dirty="0">
                <a:latin typeface="Cambria"/>
              </a:rPr>
              <a:t> </a:t>
            </a:r>
            <a:r>
              <a:rPr lang="en-US" dirty="0" err="1">
                <a:latin typeface="Cambria"/>
              </a:rPr>
              <a:t>żyje</a:t>
            </a:r>
            <a:r>
              <a:rPr lang="en-US" dirty="0">
                <a:latin typeface="Cambria"/>
              </a:rPr>
              <a:t> </a:t>
            </a:r>
            <a:r>
              <a:rPr lang="en-US" dirty="0" err="1">
                <a:latin typeface="Cambria"/>
              </a:rPr>
              <a:t>na</a:t>
            </a:r>
            <a:r>
              <a:rPr lang="en-US" dirty="0">
                <a:latin typeface="Cambria"/>
              </a:rPr>
              <a:t> w </a:t>
            </a:r>
            <a:r>
              <a:rPr lang="en-US" dirty="0" err="1">
                <a:latin typeface="Cambria"/>
              </a:rPr>
              <a:t>miejscach</a:t>
            </a:r>
            <a:r>
              <a:rPr lang="en-US" dirty="0">
                <a:latin typeface="Cambria"/>
              </a:rPr>
              <a:t>, </a:t>
            </a:r>
            <a:r>
              <a:rPr lang="en-US" dirty="0" err="1">
                <a:latin typeface="Cambria"/>
              </a:rPr>
              <a:t>gdzie</a:t>
            </a:r>
            <a:r>
              <a:rPr lang="en-US" dirty="0">
                <a:latin typeface="Cambria"/>
              </a:rPr>
              <a:t> </a:t>
            </a:r>
            <a:r>
              <a:rPr lang="en-US" dirty="0" err="1">
                <a:latin typeface="Cambria"/>
              </a:rPr>
              <a:t>istnieje</a:t>
            </a:r>
            <a:r>
              <a:rPr lang="en-US" dirty="0">
                <a:latin typeface="Cambria"/>
              </a:rPr>
              <a:t> </a:t>
            </a:r>
            <a:r>
              <a:rPr lang="en-US" dirty="0" err="1">
                <a:latin typeface="Cambria"/>
              </a:rPr>
              <a:t>ryzyko</a:t>
            </a:r>
            <a:r>
              <a:rPr lang="en-US" dirty="0">
                <a:latin typeface="Cambria"/>
              </a:rPr>
              <a:t> </a:t>
            </a:r>
            <a:r>
              <a:rPr lang="en-US" dirty="0" err="1">
                <a:latin typeface="Cambria"/>
              </a:rPr>
              <a:t>ograniczonego</a:t>
            </a:r>
            <a:r>
              <a:rPr lang="en-US" dirty="0">
                <a:latin typeface="Cambria"/>
              </a:rPr>
              <a:t> </a:t>
            </a:r>
            <a:r>
              <a:rPr lang="en-US" dirty="0" err="1">
                <a:latin typeface="Cambria"/>
              </a:rPr>
              <a:t>dostępu</a:t>
            </a:r>
            <a:r>
              <a:rPr lang="en-US" dirty="0">
                <a:latin typeface="Cambria"/>
              </a:rPr>
              <a:t> do </a:t>
            </a:r>
            <a:r>
              <a:rPr lang="en-US" dirty="0" err="1">
                <a:latin typeface="Cambria"/>
              </a:rPr>
              <a:t>wody</a:t>
            </a:r>
            <a:r>
              <a:rPr lang="en-US" dirty="0">
                <a:latin typeface="Cambria"/>
              </a:rPr>
              <a:t> </a:t>
            </a:r>
            <a:r>
              <a:rPr lang="en-US" dirty="0" err="1">
                <a:latin typeface="Cambria"/>
              </a:rPr>
              <a:t>pitnej</a:t>
            </a:r>
            <a:r>
              <a:rPr lang="en-US" dirty="0">
                <a:latin typeface="Cambria"/>
              </a:rPr>
              <a:t>.</a:t>
            </a:r>
            <a:endParaRPr lang="en-US" dirty="0">
              <a:latin typeface="Cambria"/>
              <a:ea typeface="+mn-lt"/>
              <a:cs typeface="+mn-lt"/>
            </a:endParaRPr>
          </a:p>
          <a:p>
            <a:pPr>
              <a:buClr>
                <a:srgbClr val="FFFFFF"/>
              </a:buClr>
            </a:pPr>
            <a:r>
              <a:rPr lang="en-US" dirty="0">
                <a:latin typeface="Cambria"/>
              </a:rPr>
              <a:t>Cele </a:t>
            </a:r>
            <a:r>
              <a:rPr lang="en-US" dirty="0" err="1">
                <a:latin typeface="Cambria"/>
              </a:rPr>
              <a:t>zrównoważonego</a:t>
            </a:r>
            <a:r>
              <a:rPr lang="en-US" dirty="0">
                <a:latin typeface="Cambria"/>
              </a:rPr>
              <a:t> </a:t>
            </a:r>
            <a:r>
              <a:rPr lang="en-US" dirty="0" err="1">
                <a:latin typeface="Cambria"/>
              </a:rPr>
              <a:t>rozwoju</a:t>
            </a:r>
            <a:r>
              <a:rPr lang="en-US" dirty="0">
                <a:latin typeface="Cambria"/>
              </a:rPr>
              <a:t> 2030 to program </a:t>
            </a:r>
            <a:r>
              <a:rPr lang="en-US" dirty="0" err="1">
                <a:latin typeface="Cambria"/>
              </a:rPr>
              <a:t>określający</a:t>
            </a:r>
            <a:r>
              <a:rPr lang="en-US" dirty="0">
                <a:latin typeface="Cambria"/>
              </a:rPr>
              <a:t> 17 </a:t>
            </a:r>
            <a:r>
              <a:rPr lang="en-US" dirty="0" err="1">
                <a:latin typeface="Cambria"/>
              </a:rPr>
              <a:t>Celów</a:t>
            </a:r>
            <a:r>
              <a:rPr lang="en-US" dirty="0">
                <a:latin typeface="Cambria"/>
              </a:rPr>
              <a:t> </a:t>
            </a:r>
            <a:r>
              <a:rPr lang="en-US" dirty="0" err="1">
                <a:latin typeface="Cambria"/>
              </a:rPr>
              <a:t>Zrównoważonego</a:t>
            </a:r>
            <a:r>
              <a:rPr lang="en-US" dirty="0">
                <a:latin typeface="Cambria"/>
              </a:rPr>
              <a:t> Rozwoju </a:t>
            </a:r>
            <a:r>
              <a:rPr lang="en-US" dirty="0" err="1">
                <a:latin typeface="Cambria"/>
              </a:rPr>
              <a:t>oraz</a:t>
            </a:r>
            <a:r>
              <a:rPr lang="en-US" dirty="0">
                <a:latin typeface="Cambria"/>
              </a:rPr>
              <a:t> </a:t>
            </a:r>
            <a:r>
              <a:rPr lang="en-US" dirty="0" err="1">
                <a:latin typeface="Cambria"/>
              </a:rPr>
              <a:t>związane</a:t>
            </a:r>
            <a:r>
              <a:rPr lang="en-US" dirty="0">
                <a:latin typeface="Cambria"/>
              </a:rPr>
              <a:t> z </a:t>
            </a:r>
            <a:r>
              <a:rPr lang="en-US" dirty="0" err="1">
                <a:latin typeface="Cambria"/>
              </a:rPr>
              <a:t>nimi</a:t>
            </a:r>
            <a:r>
              <a:rPr lang="en-US" dirty="0">
                <a:latin typeface="Cambria"/>
              </a:rPr>
              <a:t>  169 </a:t>
            </a:r>
            <a:r>
              <a:rPr lang="en-US" dirty="0" err="1">
                <a:latin typeface="Cambria"/>
              </a:rPr>
              <a:t>zadań</a:t>
            </a:r>
            <a:r>
              <a:rPr lang="en-US" dirty="0">
                <a:latin typeface="Cambria"/>
              </a:rPr>
              <a:t>, </a:t>
            </a:r>
            <a:r>
              <a:rPr lang="en-US" dirty="0" err="1">
                <a:latin typeface="Cambria"/>
              </a:rPr>
              <a:t>które</a:t>
            </a:r>
            <a:r>
              <a:rPr lang="en-US" dirty="0">
                <a:latin typeface="Cambria"/>
              </a:rPr>
              <a:t> </a:t>
            </a:r>
            <a:r>
              <a:rPr lang="en-US" dirty="0" err="1">
                <a:latin typeface="Cambria"/>
              </a:rPr>
              <a:t>mają</a:t>
            </a:r>
            <a:r>
              <a:rPr lang="en-US" dirty="0">
                <a:latin typeface="Cambria"/>
              </a:rPr>
              <a:t> </a:t>
            </a:r>
            <a:r>
              <a:rPr lang="en-US" dirty="0" err="1">
                <a:latin typeface="Cambria"/>
              </a:rPr>
              <a:t>zostać</a:t>
            </a:r>
            <a:r>
              <a:rPr lang="en-US" dirty="0">
                <a:latin typeface="Cambria"/>
              </a:rPr>
              <a:t> </a:t>
            </a:r>
            <a:r>
              <a:rPr lang="en-US" dirty="0" err="1">
                <a:latin typeface="Cambria"/>
              </a:rPr>
              <a:t>osiągnięte</a:t>
            </a:r>
            <a:r>
              <a:rPr lang="en-US" dirty="0">
                <a:latin typeface="Cambria"/>
              </a:rPr>
              <a:t> </a:t>
            </a:r>
            <a:r>
              <a:rPr lang="en-US" dirty="0" err="1">
                <a:latin typeface="Cambria"/>
              </a:rPr>
              <a:t>przez</a:t>
            </a:r>
            <a:r>
              <a:rPr lang="en-US" dirty="0">
                <a:latin typeface="Cambria"/>
              </a:rPr>
              <a:t> </a:t>
            </a:r>
            <a:r>
              <a:rPr lang="en-US" dirty="0" err="1">
                <a:latin typeface="Cambria"/>
              </a:rPr>
              <a:t>świat</a:t>
            </a:r>
            <a:r>
              <a:rPr lang="en-US" dirty="0">
                <a:latin typeface="Cambria"/>
              </a:rPr>
              <a:t> do 2030 </a:t>
            </a:r>
            <a:r>
              <a:rPr lang="en-US" dirty="0" err="1">
                <a:latin typeface="Cambria"/>
              </a:rPr>
              <a:t>roku</a:t>
            </a:r>
            <a:r>
              <a:rPr lang="en-US" dirty="0">
                <a:latin typeface="Cambria"/>
              </a:rPr>
              <a:t>. </a:t>
            </a:r>
            <a:r>
              <a:rPr lang="en-US" dirty="0" err="1">
                <a:latin typeface="Cambria"/>
              </a:rPr>
              <a:t>Jednym</a:t>
            </a:r>
            <a:r>
              <a:rPr lang="en-US" dirty="0">
                <a:latin typeface="Cambria"/>
              </a:rPr>
              <a:t> z </a:t>
            </a:r>
            <a:r>
              <a:rPr lang="en-US" dirty="0" err="1">
                <a:latin typeface="Cambria"/>
              </a:rPr>
              <a:t>celów</a:t>
            </a:r>
            <a:r>
              <a:rPr lang="en-US" dirty="0">
                <a:latin typeface="Cambria"/>
              </a:rPr>
              <a:t>  </a:t>
            </a:r>
            <a:r>
              <a:rPr lang="en-US" dirty="0" err="1">
                <a:latin typeface="Cambria"/>
              </a:rPr>
              <a:t>projektu</a:t>
            </a:r>
            <a:r>
              <a:rPr lang="en-US" dirty="0">
                <a:latin typeface="Cambria"/>
              </a:rPr>
              <a:t> jest CZYSTA WODA I WARUNKI SANITARNE (</a:t>
            </a:r>
            <a:r>
              <a:rPr lang="en-US" dirty="0" err="1">
                <a:latin typeface="Cambria"/>
              </a:rPr>
              <a:t>cel</a:t>
            </a:r>
            <a:r>
              <a:rPr lang="en-US" dirty="0">
                <a:latin typeface="Cambria"/>
              </a:rPr>
              <a:t> nr 6), </a:t>
            </a:r>
            <a:r>
              <a:rPr lang="en-US" dirty="0" err="1">
                <a:latin typeface="Cambria"/>
              </a:rPr>
              <a:t>który</a:t>
            </a:r>
            <a:r>
              <a:rPr lang="en-US" dirty="0">
                <a:latin typeface="Cambria"/>
              </a:rPr>
              <a:t> </a:t>
            </a:r>
            <a:r>
              <a:rPr lang="en-US" dirty="0" err="1">
                <a:latin typeface="Cambria"/>
              </a:rPr>
              <a:t>zakłada</a:t>
            </a:r>
            <a:r>
              <a:rPr lang="en-US" dirty="0">
                <a:latin typeface="Cambria"/>
              </a:rPr>
              <a:t> </a:t>
            </a:r>
            <a:r>
              <a:rPr lang="en-US" dirty="0" err="1">
                <a:latin typeface="Cambria"/>
              </a:rPr>
              <a:t>zapewnienie</a:t>
            </a:r>
            <a:r>
              <a:rPr lang="en-US" dirty="0">
                <a:latin typeface="Cambria"/>
              </a:rPr>
              <a:t> </a:t>
            </a:r>
            <a:r>
              <a:rPr lang="en-US" dirty="0" err="1">
                <a:latin typeface="Cambria"/>
              </a:rPr>
              <a:t>dostępu</a:t>
            </a:r>
            <a:r>
              <a:rPr lang="en-US" dirty="0">
                <a:latin typeface="Cambria"/>
              </a:rPr>
              <a:t> do </a:t>
            </a:r>
            <a:r>
              <a:rPr lang="en-US" dirty="0" err="1">
                <a:latin typeface="Cambria"/>
              </a:rPr>
              <a:t>wody</a:t>
            </a:r>
            <a:r>
              <a:rPr lang="en-US" dirty="0">
                <a:latin typeface="Cambria"/>
              </a:rPr>
              <a:t> </a:t>
            </a:r>
            <a:r>
              <a:rPr lang="en-US" dirty="0" err="1">
                <a:latin typeface="Cambria"/>
              </a:rPr>
              <a:t>i</a:t>
            </a:r>
            <a:r>
              <a:rPr lang="en-US" dirty="0">
                <a:latin typeface="Cambria"/>
              </a:rPr>
              <a:t> </a:t>
            </a:r>
            <a:r>
              <a:rPr lang="en-US" dirty="0" err="1">
                <a:latin typeface="Cambria"/>
              </a:rPr>
              <a:t>warunków</a:t>
            </a:r>
            <a:r>
              <a:rPr lang="en-US" dirty="0">
                <a:latin typeface="Cambria"/>
              </a:rPr>
              <a:t>  </a:t>
            </a:r>
            <a:r>
              <a:rPr lang="en-US" dirty="0" err="1">
                <a:latin typeface="Cambria"/>
              </a:rPr>
              <a:t>sanitarnych</a:t>
            </a:r>
            <a:r>
              <a:rPr lang="en-US" dirty="0">
                <a:latin typeface="Cambria"/>
              </a:rPr>
              <a:t>. </a:t>
            </a:r>
            <a:endParaRPr lang="pl-PL" dirty="0"/>
          </a:p>
        </p:txBody>
      </p:sp>
    </p:spTree>
    <p:extLst>
      <p:ext uri="{BB962C8B-B14F-4D97-AF65-F5344CB8AC3E}">
        <p14:creationId xmlns:p14="http://schemas.microsoft.com/office/powerpoint/2010/main" val="3263387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Rectangle 7">
            <a:extLst>
              <a:ext uri="{FF2B5EF4-FFF2-40B4-BE49-F238E27FC236}">
                <a16:creationId xmlns:a16="http://schemas.microsoft.com/office/drawing/2014/main" id="{BC8BEAE2-C1C6-4677-A0EF-4C89EEB4AD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65314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Obraz 6">
            <a:extLst>
              <a:ext uri="{FF2B5EF4-FFF2-40B4-BE49-F238E27FC236}">
                <a16:creationId xmlns:a16="http://schemas.microsoft.com/office/drawing/2014/main" id="{F047F377-BE73-4DC2-991A-803D3DC7020F}"/>
              </a:ext>
            </a:extLst>
          </p:cNvPr>
          <p:cNvPicPr>
            <a:picLocks noChangeAspect="1"/>
          </p:cNvPicPr>
          <p:nvPr/>
        </p:nvPicPr>
        <p:blipFill>
          <a:blip r:embed="rId2"/>
          <a:stretch>
            <a:fillRect/>
          </a:stretch>
        </p:blipFill>
        <p:spPr>
          <a:xfrm>
            <a:off x="2388355" y="819576"/>
            <a:ext cx="7412723" cy="5244501"/>
          </a:xfrm>
          <a:prstGeom prst="rect">
            <a:avLst/>
          </a:prstGeom>
        </p:spPr>
      </p:pic>
    </p:spTree>
    <p:extLst>
      <p:ext uri="{BB962C8B-B14F-4D97-AF65-F5344CB8AC3E}">
        <p14:creationId xmlns:p14="http://schemas.microsoft.com/office/powerpoint/2010/main" val="263214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tint val="98000"/>
              </a:schemeClr>
              <a:schemeClr val="bg2">
                <a:tint val="99000"/>
                <a:shade val="96000"/>
                <a:satMod val="105000"/>
              </a:schemeClr>
            </a:duotone>
          </a:blip>
          <a:tile tx="0" ty="0" sx="100000" sy="100000" flip="none" algn="tl"/>
        </a:blipFill>
        <a:effectLst/>
      </p:bgPr>
    </p:bg>
    <p:spTree>
      <p:nvGrpSpPr>
        <p:cNvPr id="1" name=""/>
        <p:cNvGrpSpPr/>
        <p:nvPr/>
      </p:nvGrpSpPr>
      <p:grpSpPr>
        <a:xfrm>
          <a:off x="0" y="0"/>
          <a:ext cx="0" cy="0"/>
          <a:chOff x="0" y="0"/>
          <a:chExt cx="0" cy="0"/>
        </a:xfrm>
      </p:grpSpPr>
      <p:sp useBgFill="1">
        <p:nvSpPr>
          <p:cNvPr id="55" name="Rectangle 50">
            <a:extLst>
              <a:ext uri="{FF2B5EF4-FFF2-40B4-BE49-F238E27FC236}">
                <a16:creationId xmlns:a16="http://schemas.microsoft.com/office/drawing/2014/main" id="{04B3A732-BD30-43B3-B22F-86F9419075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CB5978F0-8D3C-4B12-B071-F1254173E3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71600"/>
            <a:ext cx="12192000" cy="411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ole tekstowe 4">
            <a:extLst>
              <a:ext uri="{FF2B5EF4-FFF2-40B4-BE49-F238E27FC236}">
                <a16:creationId xmlns:a16="http://schemas.microsoft.com/office/drawing/2014/main" id="{FB5758EF-5E8C-43C5-831D-24FA2B3A9979}"/>
              </a:ext>
            </a:extLst>
          </p:cNvPr>
          <p:cNvSpPr txBox="1"/>
          <p:nvPr/>
        </p:nvSpPr>
        <p:spPr>
          <a:xfrm>
            <a:off x="1101777" y="2163580"/>
            <a:ext cx="945129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6000" dirty="0">
                <a:solidFill>
                  <a:schemeClr val="bg2">
                    <a:lumMod val="90000"/>
                    <a:lumOff val="10000"/>
                  </a:schemeClr>
                </a:solidFill>
                <a:latin typeface="Georgia"/>
                <a:ea typeface="Cambria Math"/>
              </a:rPr>
              <a:t>Działania wspierające rozwój zrównoważony</a:t>
            </a:r>
          </a:p>
        </p:txBody>
      </p:sp>
    </p:spTree>
    <p:extLst>
      <p:ext uri="{BB962C8B-B14F-4D97-AF65-F5344CB8AC3E}">
        <p14:creationId xmlns:p14="http://schemas.microsoft.com/office/powerpoint/2010/main" val="3726572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3AB6029-A451-4655-B134-B1E2F0B38E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ymbol zastępczy zawartości 2">
            <a:extLst>
              <a:ext uri="{FF2B5EF4-FFF2-40B4-BE49-F238E27FC236}">
                <a16:creationId xmlns:a16="http://schemas.microsoft.com/office/drawing/2014/main" id="{4150588E-53C0-41BF-9A3E-3850DC95DD21}"/>
              </a:ext>
            </a:extLst>
          </p:cNvPr>
          <p:cNvSpPr>
            <a:spLocks noGrp="1"/>
          </p:cNvSpPr>
          <p:nvPr>
            <p:ph idx="4294967295"/>
          </p:nvPr>
        </p:nvSpPr>
        <p:spPr>
          <a:xfrm>
            <a:off x="234688" y="2049155"/>
            <a:ext cx="7169413" cy="4206240"/>
          </a:xfrm>
        </p:spPr>
        <p:txBody>
          <a:bodyPr vert="horz" lIns="91440" tIns="45720" rIns="91440" bIns="45720" rtlCol="0" anchor="t">
            <a:normAutofit/>
          </a:bodyPr>
          <a:lstStyle/>
          <a:p>
            <a:r>
              <a:rPr lang="en-US" sz="2400" b="1" err="1">
                <a:latin typeface="Cambria"/>
              </a:rPr>
              <a:t>oczyszczalnie</a:t>
            </a:r>
            <a:r>
              <a:rPr lang="en-US" sz="2400" b="1" dirty="0">
                <a:latin typeface="Cambria"/>
              </a:rPr>
              <a:t> </a:t>
            </a:r>
            <a:r>
              <a:rPr lang="en-US" sz="2400" b="1" err="1">
                <a:latin typeface="Cambria"/>
              </a:rPr>
              <a:t>ścieków</a:t>
            </a:r>
            <a:r>
              <a:rPr lang="en-US" sz="2400" b="1" dirty="0">
                <a:latin typeface="Cambria"/>
              </a:rPr>
              <a:t> </a:t>
            </a:r>
            <a:r>
              <a:rPr lang="en-US" dirty="0">
                <a:latin typeface="Cambria"/>
              </a:rPr>
              <a:t>– </a:t>
            </a:r>
            <a:r>
              <a:rPr lang="en-US" err="1">
                <a:latin typeface="Cambria"/>
              </a:rPr>
              <a:t>ścieki</a:t>
            </a:r>
            <a:r>
              <a:rPr lang="en-US" dirty="0">
                <a:latin typeface="Cambria"/>
              </a:rPr>
              <a:t>, </a:t>
            </a:r>
            <a:r>
              <a:rPr lang="en-US" err="1">
                <a:latin typeface="Cambria"/>
              </a:rPr>
              <a:t>odpadki</a:t>
            </a:r>
            <a:r>
              <a:rPr lang="en-US" dirty="0">
                <a:latin typeface="Cambria"/>
              </a:rPr>
              <a:t>, </a:t>
            </a:r>
            <a:r>
              <a:rPr lang="en-US" err="1">
                <a:latin typeface="Cambria"/>
              </a:rPr>
              <a:t>które</a:t>
            </a:r>
            <a:r>
              <a:rPr lang="en-US" dirty="0">
                <a:latin typeface="Cambria"/>
              </a:rPr>
              <a:t> tam </a:t>
            </a:r>
            <a:r>
              <a:rPr lang="en-US" err="1">
                <a:latin typeface="Cambria"/>
              </a:rPr>
              <a:t>się</a:t>
            </a:r>
            <a:r>
              <a:rPr lang="en-US" dirty="0">
                <a:latin typeface="Cambria"/>
              </a:rPr>
              <a:t> </a:t>
            </a:r>
            <a:r>
              <a:rPr lang="en-US" err="1">
                <a:latin typeface="Cambria"/>
              </a:rPr>
              <a:t>dostają</a:t>
            </a:r>
            <a:r>
              <a:rPr lang="en-US" dirty="0">
                <a:latin typeface="Cambria"/>
              </a:rPr>
              <a:t> </a:t>
            </a:r>
            <a:r>
              <a:rPr lang="en-US" err="1">
                <a:latin typeface="Cambria"/>
              </a:rPr>
              <a:t>zostają</a:t>
            </a:r>
            <a:r>
              <a:rPr lang="en-US" dirty="0">
                <a:latin typeface="Cambria"/>
              </a:rPr>
              <a:t> </a:t>
            </a:r>
            <a:r>
              <a:rPr lang="en-US" err="1">
                <a:latin typeface="Cambria"/>
              </a:rPr>
              <a:t>przetworzone</a:t>
            </a:r>
            <a:r>
              <a:rPr lang="en-US" dirty="0">
                <a:latin typeface="Cambria"/>
              </a:rPr>
              <a:t> </a:t>
            </a:r>
            <a:r>
              <a:rPr lang="en-US" err="1">
                <a:latin typeface="Cambria"/>
              </a:rPr>
              <a:t>na</a:t>
            </a:r>
            <a:r>
              <a:rPr lang="en-US" dirty="0">
                <a:latin typeface="Cambria"/>
              </a:rPr>
              <a:t> </a:t>
            </a:r>
            <a:r>
              <a:rPr lang="en-US" err="1">
                <a:latin typeface="Cambria"/>
              </a:rPr>
              <a:t>wodę</a:t>
            </a:r>
            <a:r>
              <a:rPr lang="en-US" dirty="0">
                <a:latin typeface="Cambria"/>
              </a:rPr>
              <a:t>, </a:t>
            </a:r>
            <a:r>
              <a:rPr lang="en-US" err="1">
                <a:latin typeface="Cambria"/>
              </a:rPr>
              <a:t>która</a:t>
            </a:r>
            <a:r>
              <a:rPr lang="en-US" dirty="0">
                <a:latin typeface="Cambria"/>
              </a:rPr>
              <a:t> po </a:t>
            </a:r>
            <a:r>
              <a:rPr lang="en-US" err="1">
                <a:latin typeface="Cambria"/>
              </a:rPr>
              <a:t>dokładnym</a:t>
            </a:r>
            <a:r>
              <a:rPr lang="en-US" dirty="0">
                <a:latin typeface="Cambria"/>
              </a:rPr>
              <a:t> </a:t>
            </a:r>
            <a:r>
              <a:rPr lang="en-US" err="1">
                <a:latin typeface="Cambria"/>
              </a:rPr>
              <a:t>oczyszczeniu</a:t>
            </a:r>
            <a:r>
              <a:rPr lang="en-US" dirty="0">
                <a:latin typeface="Cambria"/>
              </a:rPr>
              <a:t> </a:t>
            </a:r>
            <a:r>
              <a:rPr lang="en-US" err="1">
                <a:latin typeface="Cambria"/>
              </a:rPr>
              <a:t>nadaje</a:t>
            </a:r>
            <a:r>
              <a:rPr lang="en-US" dirty="0">
                <a:latin typeface="Cambria"/>
              </a:rPr>
              <a:t> </a:t>
            </a:r>
            <a:r>
              <a:rPr lang="en-US" err="1">
                <a:latin typeface="Cambria"/>
              </a:rPr>
              <a:t>się</a:t>
            </a:r>
            <a:r>
              <a:rPr lang="en-US" dirty="0">
                <a:latin typeface="Cambria"/>
              </a:rPr>
              <a:t> </a:t>
            </a:r>
            <a:r>
              <a:rPr lang="en-US" err="1">
                <a:latin typeface="Cambria"/>
              </a:rPr>
              <a:t>nawet</a:t>
            </a:r>
            <a:r>
              <a:rPr lang="en-US" dirty="0">
                <a:latin typeface="Cambria"/>
              </a:rPr>
              <a:t> do </a:t>
            </a:r>
            <a:r>
              <a:rPr lang="en-US" err="1">
                <a:latin typeface="Cambria"/>
              </a:rPr>
              <a:t>picia</a:t>
            </a:r>
            <a:r>
              <a:rPr lang="en-US" dirty="0">
                <a:latin typeface="Cambria"/>
              </a:rPr>
              <a:t>.</a:t>
            </a:r>
          </a:p>
          <a:p>
            <a:r>
              <a:rPr lang="en-US" sz="2400" b="1" dirty="0" err="1">
                <a:latin typeface="Cambria"/>
              </a:rPr>
              <a:t>budowanie</a:t>
            </a:r>
            <a:r>
              <a:rPr lang="en-US" sz="2400" b="1" dirty="0">
                <a:latin typeface="Cambria"/>
              </a:rPr>
              <a:t> </a:t>
            </a:r>
            <a:r>
              <a:rPr lang="en-US" sz="2400" b="1" dirty="0" err="1">
                <a:latin typeface="Cambria"/>
              </a:rPr>
              <a:t>zbiorników</a:t>
            </a:r>
            <a:r>
              <a:rPr lang="en-US" sz="2400" b="1" dirty="0">
                <a:latin typeface="Cambria"/>
              </a:rPr>
              <a:t> </a:t>
            </a:r>
            <a:r>
              <a:rPr lang="en-US" sz="2400" b="1" dirty="0" err="1">
                <a:latin typeface="Cambria"/>
              </a:rPr>
              <a:t>sztucznych</a:t>
            </a:r>
            <a:r>
              <a:rPr lang="en-US" dirty="0">
                <a:latin typeface="Cambria"/>
              </a:rPr>
              <a:t> – </a:t>
            </a:r>
            <a:r>
              <a:rPr lang="en-US" dirty="0" err="1">
                <a:latin typeface="Cambria"/>
              </a:rPr>
              <a:t>bardzo</a:t>
            </a:r>
            <a:r>
              <a:rPr lang="en-US" dirty="0">
                <a:latin typeface="Cambria"/>
              </a:rPr>
              <a:t> </a:t>
            </a:r>
            <a:r>
              <a:rPr lang="en-US" dirty="0" err="1">
                <a:latin typeface="Cambria"/>
              </a:rPr>
              <a:t>przydatne</a:t>
            </a:r>
            <a:r>
              <a:rPr lang="en-US" dirty="0">
                <a:latin typeface="Cambria"/>
              </a:rPr>
              <a:t>, </a:t>
            </a:r>
            <a:r>
              <a:rPr lang="en-US" dirty="0" err="1">
                <a:latin typeface="Cambria"/>
              </a:rPr>
              <a:t>na</a:t>
            </a:r>
            <a:r>
              <a:rPr lang="en-US" dirty="0">
                <a:latin typeface="Cambria"/>
              </a:rPr>
              <a:t> </a:t>
            </a:r>
            <a:r>
              <a:rPr lang="en-US" dirty="0" err="1">
                <a:latin typeface="Cambria"/>
              </a:rPr>
              <a:t>przykład</a:t>
            </a:r>
            <a:r>
              <a:rPr lang="en-US" dirty="0">
                <a:latin typeface="Cambria"/>
              </a:rPr>
              <a:t> po to aby w </a:t>
            </a:r>
            <a:r>
              <a:rPr lang="en-US" dirty="0" err="1">
                <a:latin typeface="Cambria"/>
              </a:rPr>
              <a:t>czasie</a:t>
            </a:r>
            <a:r>
              <a:rPr lang="en-US" dirty="0">
                <a:latin typeface="Cambria"/>
              </a:rPr>
              <a:t> </a:t>
            </a:r>
            <a:r>
              <a:rPr lang="en-US" dirty="0" err="1">
                <a:latin typeface="Cambria"/>
              </a:rPr>
              <a:t>zagrożenia</a:t>
            </a:r>
            <a:r>
              <a:rPr lang="en-US" dirty="0">
                <a:latin typeface="Cambria"/>
              </a:rPr>
              <a:t> </a:t>
            </a:r>
            <a:r>
              <a:rPr lang="en-US" dirty="0" err="1">
                <a:latin typeface="Cambria"/>
              </a:rPr>
              <a:t>powodziowego</a:t>
            </a:r>
            <a:r>
              <a:rPr lang="en-US" dirty="0">
                <a:latin typeface="Cambria"/>
              </a:rPr>
              <a:t> </a:t>
            </a:r>
            <a:r>
              <a:rPr lang="en-US" dirty="0" err="1">
                <a:latin typeface="Cambria"/>
              </a:rPr>
              <a:t>nadmiar</a:t>
            </a:r>
            <a:r>
              <a:rPr lang="en-US" dirty="0">
                <a:latin typeface="Cambria"/>
              </a:rPr>
              <a:t> </a:t>
            </a:r>
            <a:r>
              <a:rPr lang="en-US" dirty="0" err="1">
                <a:latin typeface="Cambria"/>
              </a:rPr>
              <a:t>wody</a:t>
            </a:r>
            <a:r>
              <a:rPr lang="en-US" dirty="0">
                <a:latin typeface="Cambria"/>
              </a:rPr>
              <a:t> </a:t>
            </a:r>
            <a:r>
              <a:rPr lang="en-US" dirty="0" err="1">
                <a:latin typeface="Cambria"/>
              </a:rPr>
              <a:t>wysyłać</a:t>
            </a:r>
            <a:r>
              <a:rPr lang="en-US" dirty="0">
                <a:latin typeface="Cambria"/>
              </a:rPr>
              <a:t> </a:t>
            </a:r>
            <a:r>
              <a:rPr lang="en-US" dirty="0" err="1">
                <a:latin typeface="Cambria"/>
              </a:rPr>
              <a:t>właśnie</a:t>
            </a:r>
            <a:r>
              <a:rPr lang="en-US" dirty="0">
                <a:latin typeface="Cambria"/>
              </a:rPr>
              <a:t> tam – </a:t>
            </a:r>
            <a:r>
              <a:rPr lang="en-US" dirty="0" err="1">
                <a:latin typeface="Cambria"/>
              </a:rPr>
              <a:t>są</a:t>
            </a:r>
            <a:r>
              <a:rPr lang="en-US" dirty="0">
                <a:latin typeface="Cambria"/>
              </a:rPr>
              <a:t> to </a:t>
            </a:r>
            <a:r>
              <a:rPr lang="en-US" dirty="0" err="1">
                <a:latin typeface="Cambria"/>
              </a:rPr>
              <a:t>tkz</a:t>
            </a:r>
            <a:r>
              <a:rPr lang="en-US" dirty="0">
                <a:latin typeface="Cambria"/>
              </a:rPr>
              <a:t>. </a:t>
            </a:r>
            <a:r>
              <a:rPr lang="en-US" dirty="0" err="1">
                <a:latin typeface="Cambria"/>
              </a:rPr>
              <a:t>zbiorniki</a:t>
            </a:r>
            <a:r>
              <a:rPr lang="en-US" dirty="0">
                <a:latin typeface="Cambria"/>
              </a:rPr>
              <a:t> </a:t>
            </a:r>
            <a:r>
              <a:rPr lang="en-US" dirty="0" err="1">
                <a:latin typeface="Cambria"/>
              </a:rPr>
              <a:t>retencyjne</a:t>
            </a:r>
            <a:r>
              <a:rPr lang="en-US" dirty="0">
                <a:latin typeface="Cambria"/>
              </a:rPr>
              <a:t>.</a:t>
            </a:r>
          </a:p>
          <a:p>
            <a:r>
              <a:rPr lang="en-US" sz="2400" b="1" dirty="0" err="1">
                <a:latin typeface="Cambria"/>
              </a:rPr>
              <a:t>kształtowanie</a:t>
            </a:r>
            <a:r>
              <a:rPr lang="en-US" sz="2400" b="1" dirty="0">
                <a:latin typeface="Cambria"/>
              </a:rPr>
              <a:t> </a:t>
            </a:r>
            <a:r>
              <a:rPr lang="en-US" sz="2400" b="1" dirty="0" err="1">
                <a:latin typeface="Cambria"/>
              </a:rPr>
              <a:t>brzegów</a:t>
            </a:r>
            <a:r>
              <a:rPr lang="en-US" b="1" dirty="0">
                <a:latin typeface="Cambria"/>
              </a:rPr>
              <a:t> (</a:t>
            </a:r>
            <a:r>
              <a:rPr lang="en-US" b="1" dirty="0" err="1">
                <a:latin typeface="Cambria"/>
              </a:rPr>
              <a:t>rzek</a:t>
            </a:r>
            <a:r>
              <a:rPr lang="en-US" b="1" dirty="0">
                <a:latin typeface="Cambria"/>
              </a:rPr>
              <a:t>, </a:t>
            </a:r>
            <a:r>
              <a:rPr lang="en-US" b="1" dirty="0" err="1">
                <a:latin typeface="Cambria"/>
              </a:rPr>
              <a:t>jezior</a:t>
            </a:r>
            <a:r>
              <a:rPr lang="en-US" b="1" dirty="0">
                <a:latin typeface="Cambria"/>
              </a:rPr>
              <a:t>)</a:t>
            </a:r>
            <a:r>
              <a:rPr lang="en-US" dirty="0">
                <a:latin typeface="Cambria"/>
              </a:rPr>
              <a:t> – </a:t>
            </a:r>
            <a:r>
              <a:rPr lang="en-US" dirty="0" err="1">
                <a:latin typeface="Cambria"/>
              </a:rPr>
              <a:t>także</a:t>
            </a:r>
            <a:r>
              <a:rPr lang="en-US" dirty="0">
                <a:latin typeface="Cambria"/>
              </a:rPr>
              <a:t> </a:t>
            </a:r>
            <a:r>
              <a:rPr lang="en-US" dirty="0" err="1">
                <a:latin typeface="Cambria"/>
              </a:rPr>
              <a:t>bardzo</a:t>
            </a:r>
            <a:r>
              <a:rPr lang="en-US" dirty="0">
                <a:latin typeface="Cambria"/>
              </a:rPr>
              <a:t> </a:t>
            </a:r>
            <a:r>
              <a:rPr lang="en-US" dirty="0" err="1">
                <a:latin typeface="Cambria"/>
              </a:rPr>
              <a:t>przydatne</a:t>
            </a:r>
            <a:r>
              <a:rPr lang="en-US" dirty="0">
                <a:latin typeface="Cambria"/>
              </a:rPr>
              <a:t> w </a:t>
            </a:r>
            <a:r>
              <a:rPr lang="en-US" dirty="0" err="1">
                <a:latin typeface="Cambria"/>
              </a:rPr>
              <a:t>czasie</a:t>
            </a:r>
            <a:r>
              <a:rPr lang="en-US" dirty="0">
                <a:latin typeface="Cambria"/>
              </a:rPr>
              <a:t> </a:t>
            </a:r>
            <a:r>
              <a:rPr lang="en-US" dirty="0" err="1">
                <a:latin typeface="Cambria"/>
              </a:rPr>
              <a:t>zagrożenia</a:t>
            </a:r>
            <a:r>
              <a:rPr lang="en-US" dirty="0">
                <a:latin typeface="Cambria"/>
              </a:rPr>
              <a:t> </a:t>
            </a:r>
            <a:r>
              <a:rPr lang="en-US" dirty="0" err="1">
                <a:latin typeface="Cambria"/>
              </a:rPr>
              <a:t>powodziowego</a:t>
            </a:r>
            <a:r>
              <a:rPr lang="en-US" dirty="0">
                <a:latin typeface="Cambria"/>
              </a:rPr>
              <a:t> ale </a:t>
            </a:r>
            <a:r>
              <a:rPr lang="en-US" dirty="0" err="1">
                <a:latin typeface="Cambria"/>
              </a:rPr>
              <a:t>towarzyszy</a:t>
            </a:r>
            <a:r>
              <a:rPr lang="en-US" dirty="0">
                <a:latin typeface="Cambria"/>
              </a:rPr>
              <a:t> </a:t>
            </a:r>
            <a:r>
              <a:rPr lang="en-US" dirty="0" err="1">
                <a:latin typeface="Cambria"/>
              </a:rPr>
              <a:t>temu</a:t>
            </a:r>
            <a:r>
              <a:rPr lang="en-US" dirty="0">
                <a:latin typeface="Cambria"/>
              </a:rPr>
              <a:t> </a:t>
            </a:r>
            <a:r>
              <a:rPr lang="en-US" dirty="0" err="1">
                <a:latin typeface="Cambria"/>
              </a:rPr>
              <a:t>stylistyka</a:t>
            </a:r>
            <a:r>
              <a:rPr lang="en-US" dirty="0">
                <a:latin typeface="Cambria"/>
              </a:rPr>
              <a:t> </a:t>
            </a:r>
            <a:r>
              <a:rPr lang="en-US" dirty="0" err="1">
                <a:latin typeface="Cambria"/>
              </a:rPr>
              <a:t>oraz</a:t>
            </a:r>
            <a:r>
              <a:rPr lang="en-US" dirty="0">
                <a:latin typeface="Cambria"/>
              </a:rPr>
              <a:t> </a:t>
            </a:r>
            <a:r>
              <a:rPr lang="en-US" dirty="0" err="1">
                <a:latin typeface="Cambria"/>
              </a:rPr>
              <a:t>wygląd</a:t>
            </a:r>
            <a:r>
              <a:rPr lang="en-US" dirty="0">
                <a:latin typeface="Cambria"/>
              </a:rPr>
              <a:t> np. </a:t>
            </a:r>
            <a:r>
              <a:rPr lang="en-US" dirty="0" err="1">
                <a:latin typeface="Cambria"/>
              </a:rPr>
              <a:t>wyrównanie</a:t>
            </a:r>
            <a:r>
              <a:rPr lang="en-US" dirty="0">
                <a:latin typeface="Cambria"/>
              </a:rPr>
              <a:t> </a:t>
            </a:r>
            <a:r>
              <a:rPr lang="en-US" dirty="0" err="1">
                <a:latin typeface="Cambria"/>
              </a:rPr>
              <a:t>brzegu</a:t>
            </a:r>
            <a:r>
              <a:rPr lang="en-US" dirty="0">
                <a:latin typeface="Cambria"/>
              </a:rPr>
              <a:t> Odry w </a:t>
            </a:r>
            <a:r>
              <a:rPr lang="en-US" dirty="0" err="1">
                <a:latin typeface="Cambria"/>
              </a:rPr>
              <a:t>Koźlu</a:t>
            </a:r>
            <a:r>
              <a:rPr lang="en-US" dirty="0">
                <a:latin typeface="Cambria"/>
              </a:rPr>
              <a:t>.</a:t>
            </a:r>
          </a:p>
        </p:txBody>
      </p:sp>
      <p:pic>
        <p:nvPicPr>
          <p:cNvPr id="4" name="Obraz 5" descr="Obraz zawierający trawa, zewnętrzne, kilka&#10;&#10;Opis wygenerowany automatycznie">
            <a:extLst>
              <a:ext uri="{FF2B5EF4-FFF2-40B4-BE49-F238E27FC236}">
                <a16:creationId xmlns:a16="http://schemas.microsoft.com/office/drawing/2014/main" id="{EA65B10D-9A7E-48B3-B4B4-C7F527E14151}"/>
              </a:ext>
            </a:extLst>
          </p:cNvPr>
          <p:cNvPicPr>
            <a:picLocks noChangeAspect="1"/>
          </p:cNvPicPr>
          <p:nvPr/>
        </p:nvPicPr>
        <p:blipFill rotWithShape="1">
          <a:blip r:embed="rId2"/>
          <a:srcRect l="19443" r="31193" b="-1"/>
          <a:stretch/>
        </p:blipFill>
        <p:spPr>
          <a:xfrm>
            <a:off x="7648497" y="1822028"/>
            <a:ext cx="4543503" cy="5035972"/>
          </a:xfrm>
          <a:prstGeom prst="rect">
            <a:avLst/>
          </a:prstGeom>
        </p:spPr>
      </p:pic>
    </p:spTree>
    <p:extLst>
      <p:ext uri="{BB962C8B-B14F-4D97-AF65-F5344CB8AC3E}">
        <p14:creationId xmlns:p14="http://schemas.microsoft.com/office/powerpoint/2010/main" val="2443104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DD5698F-87C6-4136-A935-09C60116DF27}"/>
              </a:ext>
            </a:extLst>
          </p:cNvPr>
          <p:cNvSpPr>
            <a:spLocks noGrp="1"/>
          </p:cNvSpPr>
          <p:nvPr>
            <p:ph type="title"/>
          </p:nvPr>
        </p:nvSpPr>
        <p:spPr>
          <a:xfrm>
            <a:off x="1202919" y="284176"/>
            <a:ext cx="9784080" cy="1508760"/>
          </a:xfrm>
        </p:spPr>
        <p:txBody>
          <a:bodyPr>
            <a:normAutofit/>
          </a:bodyPr>
          <a:lstStyle/>
          <a:p>
            <a:endParaRPr lang="pl-PL" dirty="0"/>
          </a:p>
        </p:txBody>
      </p:sp>
      <p:sp>
        <p:nvSpPr>
          <p:cNvPr id="3" name="Symbol zastępczy zawartości 2">
            <a:extLst>
              <a:ext uri="{FF2B5EF4-FFF2-40B4-BE49-F238E27FC236}">
                <a16:creationId xmlns:a16="http://schemas.microsoft.com/office/drawing/2014/main" id="{1EE7CC70-A129-43C3-AF6D-E7F6CEF148D7}"/>
              </a:ext>
            </a:extLst>
          </p:cNvPr>
          <p:cNvSpPr>
            <a:spLocks noGrp="1"/>
          </p:cNvSpPr>
          <p:nvPr>
            <p:ph idx="1"/>
          </p:nvPr>
        </p:nvSpPr>
        <p:spPr>
          <a:xfrm>
            <a:off x="268392" y="2112322"/>
            <a:ext cx="7169413" cy="4206240"/>
          </a:xfrm>
        </p:spPr>
        <p:txBody>
          <a:bodyPr vert="horz" lIns="91440" tIns="45720" rIns="91440" bIns="45720" rtlCol="0" anchor="t">
            <a:normAutofit/>
          </a:bodyPr>
          <a:lstStyle/>
          <a:p>
            <a:r>
              <a:rPr lang="pl-PL" sz="2400" b="1" dirty="0">
                <a:latin typeface="Cambria"/>
              </a:rPr>
              <a:t>budowle morskie</a:t>
            </a:r>
            <a:r>
              <a:rPr lang="pl-PL" dirty="0">
                <a:latin typeface="Cambria"/>
              </a:rPr>
              <a:t> itp. – człowiek broni się przed niszczącym działaniem morza za pomocą różnych środków. Tamy morskie zabezpieczają brzeg przed działaniem fal morskich. Falochrony jako sztuczne bariery rozbijają fale, osłabiając ich siłę. Molo wychodząc z brzegu daleko w morze osłabia działanie prądów morskich i sprzyja rozbudowaniu plaży.</a:t>
            </a:r>
          </a:p>
          <a:p>
            <a:r>
              <a:rPr lang="pl-PL" sz="2400" b="1" dirty="0">
                <a:latin typeface="Cambria"/>
              </a:rPr>
              <a:t>uzyskiwanie energii </a:t>
            </a:r>
            <a:r>
              <a:rPr lang="pl-PL" dirty="0">
                <a:latin typeface="Cambria"/>
              </a:rPr>
              <a:t>itp. – budujemy na rzekach budowle dzięki którym możemy uzyskać potrzebną dla nas energię, czy np. mąkę lub napędzaną przez nią różnego rodzaju maszyny. Przykładem są elektrownie wodne – których jest nie wiele Polsce czy np. młyny.</a:t>
            </a:r>
          </a:p>
          <a:p>
            <a:endParaRPr lang="pl-PL" sz="2000"/>
          </a:p>
          <a:p>
            <a:pPr marL="0" indent="0">
              <a:buNone/>
            </a:pPr>
            <a:endParaRPr lang="pl-PL" sz="2000"/>
          </a:p>
        </p:txBody>
      </p:sp>
      <p:pic>
        <p:nvPicPr>
          <p:cNvPr id="4" name="Obraz 3">
            <a:extLst>
              <a:ext uri="{FF2B5EF4-FFF2-40B4-BE49-F238E27FC236}">
                <a16:creationId xmlns:a16="http://schemas.microsoft.com/office/drawing/2014/main" id="{CA023749-99D8-44F9-9B31-B5652ED88D0B}"/>
              </a:ext>
            </a:extLst>
          </p:cNvPr>
          <p:cNvPicPr>
            <a:picLocks noChangeAspect="1"/>
          </p:cNvPicPr>
          <p:nvPr/>
        </p:nvPicPr>
        <p:blipFill rotWithShape="1">
          <a:blip r:embed="rId2"/>
          <a:srcRect l="14564" r="101" b="-3"/>
          <a:stretch/>
        </p:blipFill>
        <p:spPr>
          <a:xfrm>
            <a:off x="7703442" y="4353543"/>
            <a:ext cx="4485993" cy="2504458"/>
          </a:xfrm>
          <a:prstGeom prst="rect">
            <a:avLst/>
          </a:prstGeom>
        </p:spPr>
      </p:pic>
      <p:pic>
        <p:nvPicPr>
          <p:cNvPr id="5" name="Obraz 4">
            <a:extLst>
              <a:ext uri="{FF2B5EF4-FFF2-40B4-BE49-F238E27FC236}">
                <a16:creationId xmlns:a16="http://schemas.microsoft.com/office/drawing/2014/main" id="{270D43BB-6A78-4783-A33D-08B225135DE7}"/>
              </a:ext>
            </a:extLst>
          </p:cNvPr>
          <p:cNvPicPr>
            <a:picLocks noChangeAspect="1"/>
          </p:cNvPicPr>
          <p:nvPr/>
        </p:nvPicPr>
        <p:blipFill rotWithShape="1">
          <a:blip r:embed="rId3"/>
          <a:srcRect r="4" b="15326"/>
          <a:stretch/>
        </p:blipFill>
        <p:spPr>
          <a:xfrm>
            <a:off x="7703442" y="1818449"/>
            <a:ext cx="4485993" cy="2571212"/>
          </a:xfrm>
          <a:prstGeom prst="rect">
            <a:avLst/>
          </a:prstGeom>
        </p:spPr>
      </p:pic>
    </p:spTree>
    <p:extLst>
      <p:ext uri="{BB962C8B-B14F-4D97-AF65-F5344CB8AC3E}">
        <p14:creationId xmlns:p14="http://schemas.microsoft.com/office/powerpoint/2010/main" val="3086049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tint val="98000"/>
              </a:schemeClr>
              <a:schemeClr val="bg2">
                <a:tint val="99000"/>
                <a:shade val="96000"/>
                <a:satMod val="105000"/>
              </a:schemeClr>
            </a:duotone>
          </a:blip>
          <a:tile tx="0" ty="0" sx="100000" sy="100000" flip="none" algn="tl"/>
        </a:blipFill>
        <a:effectLst/>
      </p:bgPr>
    </p:bg>
    <p:spTree>
      <p:nvGrpSpPr>
        <p:cNvPr id="1" name=""/>
        <p:cNvGrpSpPr/>
        <p:nvPr/>
      </p:nvGrpSpPr>
      <p:grpSpPr>
        <a:xfrm>
          <a:off x="0" y="0"/>
          <a:ext cx="0" cy="0"/>
          <a:chOff x="0" y="0"/>
          <a:chExt cx="0" cy="0"/>
        </a:xfrm>
      </p:grpSpPr>
      <p:sp useBgFill="1">
        <p:nvSpPr>
          <p:cNvPr id="10" name="Rectangle 12">
            <a:extLst>
              <a:ext uri="{FF2B5EF4-FFF2-40B4-BE49-F238E27FC236}">
                <a16:creationId xmlns:a16="http://schemas.microsoft.com/office/drawing/2014/main" id="{04B3A732-BD30-43B3-B22F-86F9419075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4">
            <a:extLst>
              <a:ext uri="{FF2B5EF4-FFF2-40B4-BE49-F238E27FC236}">
                <a16:creationId xmlns:a16="http://schemas.microsoft.com/office/drawing/2014/main" id="{CB5978F0-8D3C-4B12-B071-F1254173E3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71600"/>
            <a:ext cx="12192000" cy="411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odtytuł 7">
            <a:extLst>
              <a:ext uri="{FF2B5EF4-FFF2-40B4-BE49-F238E27FC236}">
                <a16:creationId xmlns:a16="http://schemas.microsoft.com/office/drawing/2014/main" id="{E608E455-7A2B-471C-B87C-9A850D576532}"/>
              </a:ext>
            </a:extLst>
          </p:cNvPr>
          <p:cNvSpPr>
            <a:spLocks noGrp="1"/>
          </p:cNvSpPr>
          <p:nvPr>
            <p:ph type="subTitle" idx="1"/>
          </p:nvPr>
        </p:nvSpPr>
        <p:spPr>
          <a:xfrm>
            <a:off x="845200" y="2323493"/>
            <a:ext cx="9992264" cy="762635"/>
          </a:xfrm>
        </p:spPr>
        <p:txBody>
          <a:bodyPr vert="horz" lIns="91440" tIns="45720" rIns="91440" bIns="45720" rtlCol="0" anchor="t">
            <a:noAutofit/>
          </a:bodyPr>
          <a:lstStyle/>
          <a:p>
            <a:r>
              <a:rPr lang="pl-PL" sz="5400" dirty="0">
                <a:solidFill>
                  <a:schemeClr val="bg2">
                    <a:lumMod val="90000"/>
                    <a:lumOff val="10000"/>
                  </a:schemeClr>
                </a:solidFill>
                <a:latin typeface="Georgia"/>
              </a:rPr>
              <a:t>Negatywne działania, które zaburzają rozwój zrównoważony</a:t>
            </a:r>
          </a:p>
        </p:txBody>
      </p:sp>
    </p:spTree>
    <p:extLst>
      <p:ext uri="{BB962C8B-B14F-4D97-AF65-F5344CB8AC3E}">
        <p14:creationId xmlns:p14="http://schemas.microsoft.com/office/powerpoint/2010/main" val="170867751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ysClr val="windowText" lastClr="000000"/>
      </a:dk1>
      <a:lt1>
        <a:sysClr val="window" lastClr="FFFFFF"/>
      </a:lt1>
      <a:dk2>
        <a:srgbClr val="323232"/>
      </a:dk2>
      <a:lt2>
        <a:srgbClr val="E3DED1"/>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tint val="98000"/>
              </a:schemeClr>
              <a:schemeClr val="phClr">
                <a:tint val="99000"/>
                <a:shade val="96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C3935CB6-B0E3-44A7-AB37-996D901F73A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C7084E63F3C87F47906F987CC3B92139" ma:contentTypeVersion="2" ma:contentTypeDescription="Utwórz nowy dokument." ma:contentTypeScope="" ma:versionID="52fa34c388448056b55f2a409dc324e9">
  <xsd:schema xmlns:xsd="http://www.w3.org/2001/XMLSchema" xmlns:xs="http://www.w3.org/2001/XMLSchema" xmlns:p="http://schemas.microsoft.com/office/2006/metadata/properties" xmlns:ns2="02f9e9ff-bbff-4987-81d7-61f0dcb5e90a" targetNamespace="http://schemas.microsoft.com/office/2006/metadata/properties" ma:root="true" ma:fieldsID="01df69dc492515600b359247279e99ae" ns2:_="">
    <xsd:import namespace="02f9e9ff-bbff-4987-81d7-61f0dcb5e90a"/>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f9e9ff-bbff-4987-81d7-61f0dcb5e9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D4F4AA4-E414-4D4B-AED4-72B1003D97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f9e9ff-bbff-4987-81d7-61f0dcb5e9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44C7D0-B41B-4084-AD7F-15702D26114D}">
  <ds:schemaRefs>
    <ds:schemaRef ds:uri="http://schemas.microsoft.com/sharepoint/v3/contenttype/forms"/>
  </ds:schemaRefs>
</ds:datastoreItem>
</file>

<file path=customXml/itemProps3.xml><?xml version="1.0" encoding="utf-8"?>
<ds:datastoreItem xmlns:ds="http://schemas.openxmlformats.org/officeDocument/2006/customXml" ds:itemID="{2FA801D2-5F64-4C1E-B223-DF6718F8B485}">
  <ds:schemaRefs>
    <ds:schemaRef ds:uri="http://schemas.microsoft.com/office/infopath/2007/PartnerControls"/>
    <ds:schemaRef ds:uri="http://purl.org/dc/terms/"/>
    <ds:schemaRef ds:uri="http://schemas.microsoft.com/office/2006/metadata/properties"/>
    <ds:schemaRef ds:uri="http://schemas.microsoft.com/office/2006/documentManagement/types"/>
    <ds:schemaRef ds:uri="http://schemas.openxmlformats.org/package/2006/metadata/core-properties"/>
    <ds:schemaRef ds:uri="02f9e9ff-bbff-4987-81d7-61f0dcb5e90a"/>
    <ds:schemaRef ds:uri="http://www.w3.org/XML/1998/namespace"/>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TM11621816[[fn=Cumulus]]</Template>
  <TotalTime>15</TotalTime>
  <Words>832</Words>
  <Application>Microsoft Office PowerPoint</Application>
  <PresentationFormat>Panoramiczny</PresentationFormat>
  <Paragraphs>69</Paragraphs>
  <Slides>22</Slides>
  <Notes>0</Notes>
  <HiddenSlides>0</HiddenSlides>
  <MMClips>2</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22</vt:i4>
      </vt:variant>
    </vt:vector>
  </HeadingPairs>
  <TitlesOfParts>
    <vt:vector size="30" baseType="lpstr">
      <vt:lpstr>Arial</vt:lpstr>
      <vt:lpstr>Cambria</vt:lpstr>
      <vt:lpstr>Cambria Math</vt:lpstr>
      <vt:lpstr>Corbel</vt:lpstr>
      <vt:lpstr>Georgia</vt:lpstr>
      <vt:lpstr>Sakkal Majalla</vt:lpstr>
      <vt:lpstr>Wingdings</vt:lpstr>
      <vt:lpstr>Banded</vt:lpstr>
      <vt:lpstr>Wpływ Działalności człowieka na Hydrosferę</vt:lpstr>
      <vt:lpstr>Hydrosfera</vt:lpstr>
      <vt:lpstr>Człowiek a hydrosfera</vt:lpstr>
      <vt:lpstr>Cele zrównoważonego rozwoju</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Jak możemy przeciwdziałać?</vt:lpstr>
      <vt:lpstr>Ograniczenie wykorzystywania zasobów wody</vt:lpstr>
      <vt:lpstr>Prezentacja programu PowerPoint</vt:lpstr>
      <vt:lpstr>Prezentacja programu PowerPoint</vt:lpstr>
      <vt:lpstr>Prezentacja programu PowerPoint</vt:lpstr>
      <vt:lpstr>Źródła</vt:lpstr>
      <vt:lpstr>Prezentacja programu PowerPoint</vt:lpstr>
      <vt:lpstr>Wykonały: Katarzyna Zeszutek, Zuzanna Nasiłowska, Wiktoria Steciuk 2G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Hydrosfera</dc:title>
  <dc:creator>Sylwia Zeszutek</dc:creator>
  <cp:lastModifiedBy>Jola</cp:lastModifiedBy>
  <cp:revision>804</cp:revision>
  <dcterms:created xsi:type="dcterms:W3CDTF">2021-04-12T10:47:34Z</dcterms:created>
  <dcterms:modified xsi:type="dcterms:W3CDTF">2021-04-21T16:42:22Z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0x010100C7084E63F3C87F47906F987CC3B92139</vt:lpwstr>
  </property>
</Properties>
</file>